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61" r:id="rId2"/>
  </p:sldMasterIdLst>
  <p:notesMasterIdLst>
    <p:notesMasterId r:id="rId44"/>
  </p:notesMasterIdLst>
  <p:sldIdLst>
    <p:sldId id="10325" r:id="rId3"/>
    <p:sldId id="10333" r:id="rId4"/>
    <p:sldId id="3749" r:id="rId5"/>
    <p:sldId id="2076137145" r:id="rId6"/>
    <p:sldId id="276" r:id="rId7"/>
    <p:sldId id="10836" r:id="rId8"/>
    <p:sldId id="262" r:id="rId9"/>
    <p:sldId id="4574" r:id="rId10"/>
    <p:sldId id="2076137152" r:id="rId11"/>
    <p:sldId id="10289" r:id="rId12"/>
    <p:sldId id="10117" r:id="rId13"/>
    <p:sldId id="10338" r:id="rId14"/>
    <p:sldId id="2076136524" r:id="rId15"/>
    <p:sldId id="10299" r:id="rId16"/>
    <p:sldId id="2076136561" r:id="rId17"/>
    <p:sldId id="2076136562" r:id="rId18"/>
    <p:sldId id="2076136969" r:id="rId19"/>
    <p:sldId id="2076136517" r:id="rId20"/>
    <p:sldId id="2178" r:id="rId21"/>
    <p:sldId id="10301" r:id="rId22"/>
    <p:sldId id="10309" r:id="rId23"/>
    <p:sldId id="10310" r:id="rId24"/>
    <p:sldId id="10311" r:id="rId25"/>
    <p:sldId id="2076136563" r:id="rId26"/>
    <p:sldId id="2076136971" r:id="rId27"/>
    <p:sldId id="311" r:id="rId28"/>
    <p:sldId id="3750" r:id="rId29"/>
    <p:sldId id="10293" r:id="rId30"/>
    <p:sldId id="10314" r:id="rId31"/>
    <p:sldId id="10334" r:id="rId32"/>
    <p:sldId id="10329" r:id="rId33"/>
    <p:sldId id="2076137154" r:id="rId34"/>
    <p:sldId id="10328" r:id="rId35"/>
    <p:sldId id="10330" r:id="rId36"/>
    <p:sldId id="10332" r:id="rId37"/>
    <p:sldId id="363" r:id="rId38"/>
    <p:sldId id="10324" r:id="rId39"/>
    <p:sldId id="355" r:id="rId40"/>
    <p:sldId id="10326" r:id="rId41"/>
    <p:sldId id="2076137153" r:id="rId42"/>
    <p:sldId id="10331"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untingford" initials="CH" lastIdx="2" clrIdx="0">
    <p:extLst>
      <p:ext uri="{19B8F6BF-5375-455C-9EA6-DF929625EA0E}">
        <p15:presenceInfo xmlns:p15="http://schemas.microsoft.com/office/powerpoint/2012/main" userId="S::chhuntin@microsoft.com::ca21fdc5-a129-4c69-bbf3-257923dd1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300"/>
    <a:srgbClr val="00B4F1"/>
    <a:srgbClr val="91C300"/>
    <a:srgbClr val="F8682C"/>
    <a:srgbClr val="00B050"/>
    <a:srgbClr val="13224D"/>
    <a:srgbClr val="74277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E07E-6665-4E57-837A-7BD56144007F}" v="66" dt="2020-01-10T18:36:27.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43" autoAdjust="0"/>
    <p:restoredTop sz="94980" autoAdjust="0"/>
  </p:normalViewPr>
  <p:slideViewPr>
    <p:cSldViewPr snapToGrid="0">
      <p:cViewPr varScale="1">
        <p:scale>
          <a:sx n="79" d="100"/>
          <a:sy n="79" d="100"/>
        </p:scale>
        <p:origin x="13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3162E07E-6665-4E57-837A-7BD56144007F}"/>
    <pc:docChg chg="undo custSel addSld delSld modSld sldOrd">
      <pc:chgData name="Chris Huntingford (POWER PLATFORM)" userId="ca21fdc5-a129-4c69-bbf3-257923dd10d2" providerId="ADAL" clId="{3162E07E-6665-4E57-837A-7BD56144007F}" dt="2020-01-10T18:38:19.561" v="586" actId="20577"/>
      <pc:docMkLst>
        <pc:docMk/>
      </pc:docMkLst>
      <pc:sldChg chg="addSp modSp mod">
        <pc:chgData name="Chris Huntingford (POWER PLATFORM)" userId="ca21fdc5-a129-4c69-bbf3-257923dd10d2" providerId="ADAL" clId="{3162E07E-6665-4E57-837A-7BD56144007F}" dt="2020-01-10T17:50:41.794" v="405" actId="1076"/>
        <pc:sldMkLst>
          <pc:docMk/>
          <pc:sldMk cId="3478093211" sldId="10334"/>
        </pc:sldMkLst>
        <pc:spChg chg="mod">
          <ac:chgData name="Chris Huntingford (POWER PLATFORM)" userId="ca21fdc5-a129-4c69-bbf3-257923dd10d2" providerId="ADAL" clId="{3162E07E-6665-4E57-837A-7BD56144007F}" dt="2020-01-10T17:45:51.198" v="361" actId="20577"/>
          <ac:spMkLst>
            <pc:docMk/>
            <pc:sldMk cId="3478093211" sldId="10334"/>
            <ac:spMk id="2" creationId="{EB63712E-6A10-4A45-A4F6-9271006AB602}"/>
          </ac:spMkLst>
        </pc:spChg>
        <pc:spChg chg="mod">
          <ac:chgData name="Chris Huntingford (POWER PLATFORM)" userId="ca21fdc5-a129-4c69-bbf3-257923dd10d2" providerId="ADAL" clId="{3162E07E-6665-4E57-837A-7BD56144007F}" dt="2020-01-10T17:04:20.885" v="320" actId="242"/>
          <ac:spMkLst>
            <pc:docMk/>
            <pc:sldMk cId="3478093211" sldId="10334"/>
            <ac:spMk id="3" creationId="{6EA36121-F1E7-49E8-9822-D935F8E9A2B5}"/>
          </ac:spMkLst>
        </pc:spChg>
        <pc:spChg chg="mod">
          <ac:chgData name="Chris Huntingford (POWER PLATFORM)" userId="ca21fdc5-a129-4c69-bbf3-257923dd10d2" providerId="ADAL" clId="{3162E07E-6665-4E57-837A-7BD56144007F}" dt="2020-01-10T17:33:30.494" v="338" actId="20577"/>
          <ac:spMkLst>
            <pc:docMk/>
            <pc:sldMk cId="3478093211" sldId="10334"/>
            <ac:spMk id="4" creationId="{75202D78-09F2-40F3-BD7A-5DEBC0619FB6}"/>
          </ac:spMkLst>
        </pc:spChg>
        <pc:spChg chg="mod">
          <ac:chgData name="Chris Huntingford (POWER PLATFORM)" userId="ca21fdc5-a129-4c69-bbf3-257923dd10d2" providerId="ADAL" clId="{3162E07E-6665-4E57-837A-7BD56144007F}" dt="2020-01-10T17:46:08.844" v="387" actId="20577"/>
          <ac:spMkLst>
            <pc:docMk/>
            <pc:sldMk cId="3478093211" sldId="10334"/>
            <ac:spMk id="5" creationId="{B527EE6D-C5FF-45B1-AE34-6516F3715E10}"/>
          </ac:spMkLst>
        </pc:spChg>
        <pc:spChg chg="mod">
          <ac:chgData name="Chris Huntingford (POWER PLATFORM)" userId="ca21fdc5-a129-4c69-bbf3-257923dd10d2" providerId="ADAL" clId="{3162E07E-6665-4E57-837A-7BD56144007F}" dt="2020-01-10T17:04:20.885" v="320" actId="242"/>
          <ac:spMkLst>
            <pc:docMk/>
            <pc:sldMk cId="3478093211" sldId="10334"/>
            <ac:spMk id="6" creationId="{199DF29A-8A5B-453C-B7B2-311D4A3CF10B}"/>
          </ac:spMkLst>
        </pc:spChg>
        <pc:spChg chg="mod">
          <ac:chgData name="Chris Huntingford (POWER PLATFORM)" userId="ca21fdc5-a129-4c69-bbf3-257923dd10d2" providerId="ADAL" clId="{3162E07E-6665-4E57-837A-7BD56144007F}" dt="2020-01-10T17:35:25.484" v="356" actId="20577"/>
          <ac:spMkLst>
            <pc:docMk/>
            <pc:sldMk cId="3478093211" sldId="10334"/>
            <ac:spMk id="7" creationId="{84388755-149B-44F0-978B-FB8B8A5B45F5}"/>
          </ac:spMkLst>
        </pc:spChg>
        <pc:picChg chg="add mod">
          <ac:chgData name="Chris Huntingford (POWER PLATFORM)" userId="ca21fdc5-a129-4c69-bbf3-257923dd10d2" providerId="ADAL" clId="{3162E07E-6665-4E57-837A-7BD56144007F}" dt="2020-01-10T17:04:29.882" v="322" actId="1076"/>
          <ac:picMkLst>
            <pc:docMk/>
            <pc:sldMk cId="3478093211" sldId="10334"/>
            <ac:picMk id="10" creationId="{0189F20E-B11E-488C-B7AE-34ED72A1EFA5}"/>
          </ac:picMkLst>
        </pc:picChg>
        <pc:picChg chg="add mod">
          <ac:chgData name="Chris Huntingford (POWER PLATFORM)" userId="ca21fdc5-a129-4c69-bbf3-257923dd10d2" providerId="ADAL" clId="{3162E07E-6665-4E57-837A-7BD56144007F}" dt="2020-01-10T17:33:34.267" v="339" actId="1076"/>
          <ac:picMkLst>
            <pc:docMk/>
            <pc:sldMk cId="3478093211" sldId="10334"/>
            <ac:picMk id="12" creationId="{EFD1074A-5E3C-4897-8780-49E00E92654E}"/>
          </ac:picMkLst>
        </pc:picChg>
        <pc:picChg chg="add mod">
          <ac:chgData name="Chris Huntingford (POWER PLATFORM)" userId="ca21fdc5-a129-4c69-bbf3-257923dd10d2" providerId="ADAL" clId="{3162E07E-6665-4E57-837A-7BD56144007F}" dt="2020-01-10T17:45:27.796" v="360" actId="1076"/>
          <ac:picMkLst>
            <pc:docMk/>
            <pc:sldMk cId="3478093211" sldId="10334"/>
            <ac:picMk id="15" creationId="{B5DDD22A-DEDF-4CEB-BA1D-74A31F2492FE}"/>
          </ac:picMkLst>
        </pc:picChg>
        <pc:picChg chg="add mod">
          <ac:chgData name="Chris Huntingford (POWER PLATFORM)" userId="ca21fdc5-a129-4c69-bbf3-257923dd10d2" providerId="ADAL" clId="{3162E07E-6665-4E57-837A-7BD56144007F}" dt="2020-01-10T17:47:37.626" v="393" actId="1076"/>
          <ac:picMkLst>
            <pc:docMk/>
            <pc:sldMk cId="3478093211" sldId="10334"/>
            <ac:picMk id="17" creationId="{6E3DF63D-391B-45C9-A183-95770432D05D}"/>
          </ac:picMkLst>
        </pc:picChg>
        <pc:picChg chg="add mod">
          <ac:chgData name="Chris Huntingford (POWER PLATFORM)" userId="ca21fdc5-a129-4c69-bbf3-257923dd10d2" providerId="ADAL" clId="{3162E07E-6665-4E57-837A-7BD56144007F}" dt="2020-01-10T17:48:40.903" v="399" actId="1076"/>
          <ac:picMkLst>
            <pc:docMk/>
            <pc:sldMk cId="3478093211" sldId="10334"/>
            <ac:picMk id="19" creationId="{3F0AFBB7-8924-4F8C-8CF3-D6A58BAF46AB}"/>
          </ac:picMkLst>
        </pc:picChg>
        <pc:picChg chg="add mod">
          <ac:chgData name="Chris Huntingford (POWER PLATFORM)" userId="ca21fdc5-a129-4c69-bbf3-257923dd10d2" providerId="ADAL" clId="{3162E07E-6665-4E57-837A-7BD56144007F}" dt="2020-01-10T17:50:41.794" v="405" actId="1076"/>
          <ac:picMkLst>
            <pc:docMk/>
            <pc:sldMk cId="3478093211" sldId="10334"/>
            <ac:picMk id="21" creationId="{0F68CA45-06BB-4070-ACD7-050E43182AD2}"/>
          </ac:picMkLst>
        </pc:picChg>
      </pc:sldChg>
      <pc:sldChg chg="addSp delSp modSp add mod ord">
        <pc:chgData name="Chris Huntingford (POWER PLATFORM)" userId="ca21fdc5-a129-4c69-bbf3-257923dd10d2" providerId="ADAL" clId="{3162E07E-6665-4E57-837A-7BD56144007F}" dt="2020-01-10T18:38:19.561" v="586" actId="20577"/>
        <pc:sldMkLst>
          <pc:docMk/>
          <pc:sldMk cId="140343533" sldId="2076137154"/>
        </pc:sldMkLst>
        <pc:spChg chg="mod">
          <ac:chgData name="Chris Huntingford (POWER PLATFORM)" userId="ca21fdc5-a129-4c69-bbf3-257923dd10d2" providerId="ADAL" clId="{3162E07E-6665-4E57-837A-7BD56144007F}" dt="2020-01-10T18:38:19.561" v="586" actId="20577"/>
          <ac:spMkLst>
            <pc:docMk/>
            <pc:sldMk cId="140343533" sldId="2076137154"/>
            <ac:spMk id="2" creationId="{74D60CA8-CF31-42D5-9E41-CD9D72659ECD}"/>
          </ac:spMkLst>
        </pc:spChg>
        <pc:spChg chg="del">
          <ac:chgData name="Chris Huntingford (POWER PLATFORM)" userId="ca21fdc5-a129-4c69-bbf3-257923dd10d2" providerId="ADAL" clId="{3162E07E-6665-4E57-837A-7BD56144007F}" dt="2020-01-10T17:56:26.187" v="431" actId="478"/>
          <ac:spMkLst>
            <pc:docMk/>
            <pc:sldMk cId="140343533" sldId="2076137154"/>
            <ac:spMk id="3" creationId="{546C78CB-2763-441E-AC96-2C4794EA2DD9}"/>
          </ac:spMkLst>
        </pc:spChg>
        <pc:spChg chg="add mod">
          <ac:chgData name="Chris Huntingford (POWER PLATFORM)" userId="ca21fdc5-a129-4c69-bbf3-257923dd10d2" providerId="ADAL" clId="{3162E07E-6665-4E57-837A-7BD56144007F}" dt="2020-01-10T18:28:24.596" v="574" actId="207"/>
          <ac:spMkLst>
            <pc:docMk/>
            <pc:sldMk cId="140343533" sldId="2076137154"/>
            <ac:spMk id="4" creationId="{5530C6C1-EA87-432D-97C0-B656C1D927B2}"/>
          </ac:spMkLst>
        </pc:spChg>
        <pc:spChg chg="add mod">
          <ac:chgData name="Chris Huntingford (POWER PLATFORM)" userId="ca21fdc5-a129-4c69-bbf3-257923dd10d2" providerId="ADAL" clId="{3162E07E-6665-4E57-837A-7BD56144007F}" dt="2020-01-10T18:21:18.237" v="536" actId="207"/>
          <ac:spMkLst>
            <pc:docMk/>
            <pc:sldMk cId="140343533" sldId="2076137154"/>
            <ac:spMk id="5" creationId="{4524A806-62DB-43C3-B1D1-9893F73621EC}"/>
          </ac:spMkLst>
        </pc:spChg>
        <pc:spChg chg="add del mod">
          <ac:chgData name="Chris Huntingford (POWER PLATFORM)" userId="ca21fdc5-a129-4c69-bbf3-257923dd10d2" providerId="ADAL" clId="{3162E07E-6665-4E57-837A-7BD56144007F}" dt="2020-01-10T17:56:58.465" v="437" actId="478"/>
          <ac:spMkLst>
            <pc:docMk/>
            <pc:sldMk cId="140343533" sldId="2076137154"/>
            <ac:spMk id="6" creationId="{A2BE83F7-28D9-4920-BEE8-67E3EEE6CCE5}"/>
          </ac:spMkLst>
        </pc:spChg>
        <pc:spChg chg="add mod">
          <ac:chgData name="Chris Huntingford (POWER PLATFORM)" userId="ca21fdc5-a129-4c69-bbf3-257923dd10d2" providerId="ADAL" clId="{3162E07E-6665-4E57-837A-7BD56144007F}" dt="2020-01-10T18:25:17.309" v="560" actId="207"/>
          <ac:spMkLst>
            <pc:docMk/>
            <pc:sldMk cId="140343533" sldId="2076137154"/>
            <ac:spMk id="7" creationId="{0179D7E9-B867-4521-9D24-BB39E5B1A9D4}"/>
          </ac:spMkLst>
        </pc:spChg>
        <pc:spChg chg="add mod">
          <ac:chgData name="Chris Huntingford (POWER PLATFORM)" userId="ca21fdc5-a129-4c69-bbf3-257923dd10d2" providerId="ADAL" clId="{3162E07E-6665-4E57-837A-7BD56144007F}" dt="2020-01-10T18:18:25.684" v="521" actId="1076"/>
          <ac:spMkLst>
            <pc:docMk/>
            <pc:sldMk cId="140343533" sldId="2076137154"/>
            <ac:spMk id="8" creationId="{3F21F7BA-FFD1-4EDC-913D-004F189DEE84}"/>
          </ac:spMkLst>
        </pc:spChg>
        <pc:spChg chg="add mod">
          <ac:chgData name="Chris Huntingford (POWER PLATFORM)" userId="ca21fdc5-a129-4c69-bbf3-257923dd10d2" providerId="ADAL" clId="{3162E07E-6665-4E57-837A-7BD56144007F}" dt="2020-01-10T18:18:59.413" v="526" actId="14100"/>
          <ac:spMkLst>
            <pc:docMk/>
            <pc:sldMk cId="140343533" sldId="2076137154"/>
            <ac:spMk id="11" creationId="{D189311A-C511-4F2A-B781-F77894700663}"/>
          </ac:spMkLst>
        </pc:spChg>
        <pc:spChg chg="add mod">
          <ac:chgData name="Chris Huntingford (POWER PLATFORM)" userId="ca21fdc5-a129-4c69-bbf3-257923dd10d2" providerId="ADAL" clId="{3162E07E-6665-4E57-837A-7BD56144007F}" dt="2020-01-10T18:11:31.695" v="498" actId="1076"/>
          <ac:spMkLst>
            <pc:docMk/>
            <pc:sldMk cId="140343533" sldId="2076137154"/>
            <ac:spMk id="12" creationId="{DAEA64CB-6E00-4375-9F52-47D050E99E48}"/>
          </ac:spMkLst>
        </pc:spChg>
        <pc:spChg chg="add mod">
          <ac:chgData name="Chris Huntingford (POWER PLATFORM)" userId="ca21fdc5-a129-4c69-bbf3-257923dd10d2" providerId="ADAL" clId="{3162E07E-6665-4E57-837A-7BD56144007F}" dt="2020-01-10T18:18:36.170" v="523" actId="1076"/>
          <ac:spMkLst>
            <pc:docMk/>
            <pc:sldMk cId="140343533" sldId="2076137154"/>
            <ac:spMk id="13" creationId="{541735E7-0F9D-49AF-877A-FA8D113AEBDA}"/>
          </ac:spMkLst>
        </pc:spChg>
        <pc:spChg chg="add mod">
          <ac:chgData name="Chris Huntingford (POWER PLATFORM)" userId="ca21fdc5-a129-4c69-bbf3-257923dd10d2" providerId="ADAL" clId="{3162E07E-6665-4E57-837A-7BD56144007F}" dt="2020-01-10T18:18:31.368" v="522" actId="1076"/>
          <ac:spMkLst>
            <pc:docMk/>
            <pc:sldMk cId="140343533" sldId="2076137154"/>
            <ac:spMk id="14" creationId="{CB8B5969-668E-45D1-8B29-BB54039F18BB}"/>
          </ac:spMkLst>
        </pc:spChg>
        <pc:picChg chg="add del mod">
          <ac:chgData name="Chris Huntingford (POWER PLATFORM)" userId="ca21fdc5-a129-4c69-bbf3-257923dd10d2" providerId="ADAL" clId="{3162E07E-6665-4E57-837A-7BD56144007F}" dt="2020-01-10T18:19:50.259" v="527" actId="478"/>
          <ac:picMkLst>
            <pc:docMk/>
            <pc:sldMk cId="140343533" sldId="2076137154"/>
            <ac:picMk id="10" creationId="{5E642708-CCE3-4181-9388-731211BE44B3}"/>
          </ac:picMkLst>
        </pc:picChg>
        <pc:picChg chg="add mod">
          <ac:chgData name="Chris Huntingford (POWER PLATFORM)" userId="ca21fdc5-a129-4c69-bbf3-257923dd10d2" providerId="ADAL" clId="{3162E07E-6665-4E57-837A-7BD56144007F}" dt="2020-01-10T18:20:51.355" v="533" actId="1076"/>
          <ac:picMkLst>
            <pc:docMk/>
            <pc:sldMk cId="140343533" sldId="2076137154"/>
            <ac:picMk id="16" creationId="{94D5F0A0-33FF-4268-BCF9-36278C4B311F}"/>
          </ac:picMkLst>
        </pc:picChg>
        <pc:picChg chg="add del mod">
          <ac:chgData name="Chris Huntingford (POWER PLATFORM)" userId="ca21fdc5-a129-4c69-bbf3-257923dd10d2" providerId="ADAL" clId="{3162E07E-6665-4E57-837A-7BD56144007F}" dt="2020-01-10T18:24:43.368" v="549" actId="478"/>
          <ac:picMkLst>
            <pc:docMk/>
            <pc:sldMk cId="140343533" sldId="2076137154"/>
            <ac:picMk id="18" creationId="{BC36D20F-E9A7-4B16-80D6-28155EC46C69}"/>
          </ac:picMkLst>
        </pc:picChg>
        <pc:picChg chg="add mod">
          <ac:chgData name="Chris Huntingford (POWER PLATFORM)" userId="ca21fdc5-a129-4c69-bbf3-257923dd10d2" providerId="ADAL" clId="{3162E07E-6665-4E57-837A-7BD56144007F}" dt="2020-01-10T18:25:12.817" v="559" actId="1076"/>
          <ac:picMkLst>
            <pc:docMk/>
            <pc:sldMk cId="140343533" sldId="2076137154"/>
            <ac:picMk id="20" creationId="{7DF3B2BF-ACA6-4A95-8312-6EFA5F6A0D97}"/>
          </ac:picMkLst>
        </pc:picChg>
        <pc:picChg chg="add mod">
          <ac:chgData name="Chris Huntingford (POWER PLATFORM)" userId="ca21fdc5-a129-4c69-bbf3-257923dd10d2" providerId="ADAL" clId="{3162E07E-6665-4E57-837A-7BD56144007F}" dt="2020-01-10T18:27:15.725" v="570" actId="1076"/>
          <ac:picMkLst>
            <pc:docMk/>
            <pc:sldMk cId="140343533" sldId="2076137154"/>
            <ac:picMk id="22" creationId="{6DDF31DC-AFEB-481D-A0BF-9307717DF1A5}"/>
          </ac:picMkLst>
        </pc:picChg>
        <pc:picChg chg="add mod">
          <ac:chgData name="Chris Huntingford (POWER PLATFORM)" userId="ca21fdc5-a129-4c69-bbf3-257923dd10d2" providerId="ADAL" clId="{3162E07E-6665-4E57-837A-7BD56144007F}" dt="2020-01-10T18:36:47.324" v="582" actId="1076"/>
          <ac:picMkLst>
            <pc:docMk/>
            <pc:sldMk cId="140343533" sldId="2076137154"/>
            <ac:picMk id="24" creationId="{C250D8F1-F8F7-4152-B0DB-8E9055414BC9}"/>
          </ac:picMkLst>
        </pc:picChg>
      </pc:sldChg>
      <pc:sldChg chg="addSp delSp modSp add del mod">
        <pc:chgData name="Chris Huntingford (POWER PLATFORM)" userId="ca21fdc5-a129-4c69-bbf3-257923dd10d2" providerId="ADAL" clId="{3162E07E-6665-4E57-837A-7BD56144007F}" dt="2020-01-10T17:55:41.538" v="406" actId="47"/>
        <pc:sldMkLst>
          <pc:docMk/>
          <pc:sldMk cId="2636757865" sldId="2076137154"/>
        </pc:sldMkLst>
        <pc:spChg chg="del">
          <ac:chgData name="Chris Huntingford (POWER PLATFORM)" userId="ca21fdc5-a129-4c69-bbf3-257923dd10d2" providerId="ADAL" clId="{3162E07E-6665-4E57-837A-7BD56144007F}" dt="2020-01-10T14:32:05.178" v="2" actId="478"/>
          <ac:spMkLst>
            <pc:docMk/>
            <pc:sldMk cId="2636757865" sldId="2076137154"/>
            <ac:spMk id="2" creationId="{44F5CDF8-84E7-4F49-B531-0D1A9E376070}"/>
          </ac:spMkLst>
        </pc:spChg>
        <pc:spChg chg="del">
          <ac:chgData name="Chris Huntingford (POWER PLATFORM)" userId="ca21fdc5-a129-4c69-bbf3-257923dd10d2" providerId="ADAL" clId="{3162E07E-6665-4E57-837A-7BD56144007F}" dt="2020-01-10T14:32:02.460" v="1" actId="478"/>
          <ac:spMkLst>
            <pc:docMk/>
            <pc:sldMk cId="2636757865" sldId="2076137154"/>
            <ac:spMk id="3" creationId="{002D753B-4035-4CB4-9ED9-5F728B2B9E6A}"/>
          </ac:spMkLst>
        </pc:spChg>
        <pc:spChg chg="add mod">
          <ac:chgData name="Chris Huntingford (POWER PLATFORM)" userId="ca21fdc5-a129-4c69-bbf3-257923dd10d2" providerId="ADAL" clId="{3162E07E-6665-4E57-837A-7BD56144007F}" dt="2020-01-10T14:33:19.101" v="50" actId="1076"/>
          <ac:spMkLst>
            <pc:docMk/>
            <pc:sldMk cId="2636757865" sldId="2076137154"/>
            <ac:spMk id="5" creationId="{1E9058FE-E37B-451F-8490-486241CAF88B}"/>
          </ac:spMkLst>
        </pc:spChg>
        <pc:spChg chg="add mod">
          <ac:chgData name="Chris Huntingford (POWER PLATFORM)" userId="ca21fdc5-a129-4c69-bbf3-257923dd10d2" providerId="ADAL" clId="{3162E07E-6665-4E57-837A-7BD56144007F}" dt="2020-01-10T14:34:13.922" v="65" actId="1076"/>
          <ac:spMkLst>
            <pc:docMk/>
            <pc:sldMk cId="2636757865" sldId="2076137154"/>
            <ac:spMk id="6" creationId="{C95FAA59-B1D8-43F7-93B6-4B02AFB6376F}"/>
          </ac:spMkLst>
        </pc:spChg>
        <pc:spChg chg="add mod">
          <ac:chgData name="Chris Huntingford (POWER PLATFORM)" userId="ca21fdc5-a129-4c69-bbf3-257923dd10d2" providerId="ADAL" clId="{3162E07E-6665-4E57-837A-7BD56144007F}" dt="2020-01-10T14:34:12.082" v="64" actId="1076"/>
          <ac:spMkLst>
            <pc:docMk/>
            <pc:sldMk cId="2636757865" sldId="2076137154"/>
            <ac:spMk id="7" creationId="{60CFA4F4-8764-481B-A03C-41B2B6CDA3EE}"/>
          </ac:spMkLst>
        </pc:spChg>
        <pc:spChg chg="add mod">
          <ac:chgData name="Chris Huntingford (POWER PLATFORM)" userId="ca21fdc5-a129-4c69-bbf3-257923dd10d2" providerId="ADAL" clId="{3162E07E-6665-4E57-837A-7BD56144007F}" dt="2020-01-10T14:34:10.177" v="63" actId="1076"/>
          <ac:spMkLst>
            <pc:docMk/>
            <pc:sldMk cId="2636757865" sldId="2076137154"/>
            <ac:spMk id="8" creationId="{68FD2EAE-D05D-49D1-940A-026617D789E7}"/>
          </ac:spMkLst>
        </pc:spChg>
        <pc:spChg chg="add mod">
          <ac:chgData name="Chris Huntingford (POWER PLATFORM)" userId="ca21fdc5-a129-4c69-bbf3-257923dd10d2" providerId="ADAL" clId="{3162E07E-6665-4E57-837A-7BD56144007F}" dt="2020-01-10T14:33:58.989" v="61" actId="1076"/>
          <ac:spMkLst>
            <pc:docMk/>
            <pc:sldMk cId="2636757865" sldId="2076137154"/>
            <ac:spMk id="9" creationId="{D8D7407C-1AEC-43E7-8120-C86BCD025B3C}"/>
          </ac:spMkLst>
        </pc:spChg>
        <pc:spChg chg="add mod">
          <ac:chgData name="Chris Huntingford (POWER PLATFORM)" userId="ca21fdc5-a129-4c69-bbf3-257923dd10d2" providerId="ADAL" clId="{3162E07E-6665-4E57-837A-7BD56144007F}" dt="2020-01-10T14:34:02.548" v="62" actId="1076"/>
          <ac:spMkLst>
            <pc:docMk/>
            <pc:sldMk cId="2636757865" sldId="2076137154"/>
            <ac:spMk id="10" creationId="{188AF043-E7B5-442B-91EF-C9FC659C8008}"/>
          </ac:spMkLst>
        </pc:spChg>
        <pc:spChg chg="add mod">
          <ac:chgData name="Chris Huntingford (POWER PLATFORM)" userId="ca21fdc5-a129-4c69-bbf3-257923dd10d2" providerId="ADAL" clId="{3162E07E-6665-4E57-837A-7BD56144007F}" dt="2020-01-10T14:34:19.735" v="67" actId="1076"/>
          <ac:spMkLst>
            <pc:docMk/>
            <pc:sldMk cId="2636757865" sldId="2076137154"/>
            <ac:spMk id="11" creationId="{DC81468F-6E4E-47CE-928F-63E423B9238C}"/>
          </ac:spMkLst>
        </pc:spChg>
        <pc:spChg chg="add mod">
          <ac:chgData name="Chris Huntingford (POWER PLATFORM)" userId="ca21fdc5-a129-4c69-bbf3-257923dd10d2" providerId="ADAL" clId="{3162E07E-6665-4E57-837A-7BD56144007F}" dt="2020-01-10T14:34:24.020" v="69" actId="1076"/>
          <ac:spMkLst>
            <pc:docMk/>
            <pc:sldMk cId="2636757865" sldId="2076137154"/>
            <ac:spMk id="12" creationId="{15064101-AA45-434B-84D9-2D5196534010}"/>
          </ac:spMkLst>
        </pc:spChg>
        <pc:spChg chg="add mod">
          <ac:chgData name="Chris Huntingford (POWER PLATFORM)" userId="ca21fdc5-a129-4c69-bbf3-257923dd10d2" providerId="ADAL" clId="{3162E07E-6665-4E57-837A-7BD56144007F}" dt="2020-01-10T14:34:31.282" v="72" actId="1076"/>
          <ac:spMkLst>
            <pc:docMk/>
            <pc:sldMk cId="2636757865" sldId="2076137154"/>
            <ac:spMk id="13" creationId="{0E8F788C-D320-435F-B24B-C32C09D6AE53}"/>
          </ac:spMkLst>
        </pc:spChg>
      </pc:sldChg>
      <pc:sldChg chg="addSp delSp modSp add del mod">
        <pc:chgData name="Chris Huntingford (POWER PLATFORM)" userId="ca21fdc5-a129-4c69-bbf3-257923dd10d2" providerId="ADAL" clId="{3162E07E-6665-4E57-837A-7BD56144007F}" dt="2020-01-10T17:55:41.538" v="406" actId="47"/>
        <pc:sldMkLst>
          <pc:docMk/>
          <pc:sldMk cId="1344990372" sldId="2076137155"/>
        </pc:sldMkLst>
        <pc:spChg chg="add mod">
          <ac:chgData name="Chris Huntingford (POWER PLATFORM)" userId="ca21fdc5-a129-4c69-bbf3-257923dd10d2" providerId="ADAL" clId="{3162E07E-6665-4E57-837A-7BD56144007F}" dt="2020-01-10T14:45:48.387" v="179" actId="1076"/>
          <ac:spMkLst>
            <pc:docMk/>
            <pc:sldMk cId="1344990372" sldId="2076137155"/>
            <ac:spMk id="2" creationId="{8A3D2659-13A9-42BA-B423-37B0A5988704}"/>
          </ac:spMkLst>
        </pc:spChg>
        <pc:spChg chg="add mod">
          <ac:chgData name="Chris Huntingford (POWER PLATFORM)" userId="ca21fdc5-a129-4c69-bbf3-257923dd10d2" providerId="ADAL" clId="{3162E07E-6665-4E57-837A-7BD56144007F}" dt="2020-01-10T14:48:17.372" v="230" actId="14100"/>
          <ac:spMkLst>
            <pc:docMk/>
            <pc:sldMk cId="1344990372" sldId="2076137155"/>
            <ac:spMk id="3" creationId="{78EAF5EF-4629-4A4B-85A1-22D50C004AB1}"/>
          </ac:spMkLst>
        </pc:spChg>
        <pc:spChg chg="mod">
          <ac:chgData name="Chris Huntingford (POWER PLATFORM)" userId="ca21fdc5-a129-4c69-bbf3-257923dd10d2" providerId="ADAL" clId="{3162E07E-6665-4E57-837A-7BD56144007F}" dt="2020-01-10T14:45:48.387" v="179" actId="1076"/>
          <ac:spMkLst>
            <pc:docMk/>
            <pc:sldMk cId="1344990372" sldId="2076137155"/>
            <ac:spMk id="5" creationId="{1E9058FE-E37B-451F-8490-486241CAF88B}"/>
          </ac:spMkLst>
        </pc:spChg>
        <pc:spChg chg="del">
          <ac:chgData name="Chris Huntingford (POWER PLATFORM)" userId="ca21fdc5-a129-4c69-bbf3-257923dd10d2" providerId="ADAL" clId="{3162E07E-6665-4E57-837A-7BD56144007F}" dt="2020-01-10T14:36:26.144" v="75" actId="478"/>
          <ac:spMkLst>
            <pc:docMk/>
            <pc:sldMk cId="1344990372" sldId="2076137155"/>
            <ac:spMk id="6" creationId="{C95FAA59-B1D8-43F7-93B6-4B02AFB6376F}"/>
          </ac:spMkLst>
        </pc:spChg>
        <pc:spChg chg="del">
          <ac:chgData name="Chris Huntingford (POWER PLATFORM)" userId="ca21fdc5-a129-4c69-bbf3-257923dd10d2" providerId="ADAL" clId="{3162E07E-6665-4E57-837A-7BD56144007F}" dt="2020-01-10T14:36:26.144" v="75" actId="478"/>
          <ac:spMkLst>
            <pc:docMk/>
            <pc:sldMk cId="1344990372" sldId="2076137155"/>
            <ac:spMk id="7" creationId="{60CFA4F4-8764-481B-A03C-41B2B6CDA3EE}"/>
          </ac:spMkLst>
        </pc:spChg>
        <pc:spChg chg="del">
          <ac:chgData name="Chris Huntingford (POWER PLATFORM)" userId="ca21fdc5-a129-4c69-bbf3-257923dd10d2" providerId="ADAL" clId="{3162E07E-6665-4E57-837A-7BD56144007F}" dt="2020-01-10T14:36:26.144" v="75" actId="478"/>
          <ac:spMkLst>
            <pc:docMk/>
            <pc:sldMk cId="1344990372" sldId="2076137155"/>
            <ac:spMk id="8" creationId="{68FD2EAE-D05D-49D1-940A-026617D789E7}"/>
          </ac:spMkLst>
        </pc:spChg>
        <pc:spChg chg="del mod">
          <ac:chgData name="Chris Huntingford (POWER PLATFORM)" userId="ca21fdc5-a129-4c69-bbf3-257923dd10d2" providerId="ADAL" clId="{3162E07E-6665-4E57-837A-7BD56144007F}" dt="2020-01-10T14:36:30.458" v="78" actId="478"/>
          <ac:spMkLst>
            <pc:docMk/>
            <pc:sldMk cId="1344990372" sldId="2076137155"/>
            <ac:spMk id="9" creationId="{D8D7407C-1AEC-43E7-8120-C86BCD025B3C}"/>
          </ac:spMkLst>
        </pc:spChg>
        <pc:spChg chg="del">
          <ac:chgData name="Chris Huntingford (POWER PLATFORM)" userId="ca21fdc5-a129-4c69-bbf3-257923dd10d2" providerId="ADAL" clId="{3162E07E-6665-4E57-837A-7BD56144007F}" dt="2020-01-10T14:36:23.912" v="74" actId="478"/>
          <ac:spMkLst>
            <pc:docMk/>
            <pc:sldMk cId="1344990372" sldId="2076137155"/>
            <ac:spMk id="10" creationId="{188AF043-E7B5-442B-91EF-C9FC659C8008}"/>
          </ac:spMkLst>
        </pc:spChg>
        <pc:spChg chg="del">
          <ac:chgData name="Chris Huntingford (POWER PLATFORM)" userId="ca21fdc5-a129-4c69-bbf3-257923dd10d2" providerId="ADAL" clId="{3162E07E-6665-4E57-837A-7BD56144007F}" dt="2020-01-10T14:36:26.144" v="75" actId="478"/>
          <ac:spMkLst>
            <pc:docMk/>
            <pc:sldMk cId="1344990372" sldId="2076137155"/>
            <ac:spMk id="11" creationId="{DC81468F-6E4E-47CE-928F-63E423B9238C}"/>
          </ac:spMkLst>
        </pc:spChg>
        <pc:spChg chg="del">
          <ac:chgData name="Chris Huntingford (POWER PLATFORM)" userId="ca21fdc5-a129-4c69-bbf3-257923dd10d2" providerId="ADAL" clId="{3162E07E-6665-4E57-837A-7BD56144007F}" dt="2020-01-10T14:36:26.144" v="75" actId="478"/>
          <ac:spMkLst>
            <pc:docMk/>
            <pc:sldMk cId="1344990372" sldId="2076137155"/>
            <ac:spMk id="12" creationId="{15064101-AA45-434B-84D9-2D5196534010}"/>
          </ac:spMkLst>
        </pc:spChg>
        <pc:spChg chg="del">
          <ac:chgData name="Chris Huntingford (POWER PLATFORM)" userId="ca21fdc5-a129-4c69-bbf3-257923dd10d2" providerId="ADAL" clId="{3162E07E-6665-4E57-837A-7BD56144007F}" dt="2020-01-10T14:36:28.035" v="76" actId="478"/>
          <ac:spMkLst>
            <pc:docMk/>
            <pc:sldMk cId="1344990372" sldId="2076137155"/>
            <ac:spMk id="13" creationId="{0E8F788C-D320-435F-B24B-C32C09D6AE53}"/>
          </ac:spMkLst>
        </pc:spChg>
        <pc:spChg chg="add mod">
          <ac:chgData name="Chris Huntingford (POWER PLATFORM)" userId="ca21fdc5-a129-4c69-bbf3-257923dd10d2" providerId="ADAL" clId="{3162E07E-6665-4E57-837A-7BD56144007F}" dt="2020-01-10T14:45:48.387" v="179" actId="1076"/>
          <ac:spMkLst>
            <pc:docMk/>
            <pc:sldMk cId="1344990372" sldId="2076137155"/>
            <ac:spMk id="14" creationId="{0BE46419-F302-49B0-BCF6-37687F287E19}"/>
          </ac:spMkLst>
        </pc:spChg>
        <pc:spChg chg="add mod">
          <ac:chgData name="Chris Huntingford (POWER PLATFORM)" userId="ca21fdc5-a129-4c69-bbf3-257923dd10d2" providerId="ADAL" clId="{3162E07E-6665-4E57-837A-7BD56144007F}" dt="2020-01-10T14:45:48.387" v="179" actId="1076"/>
          <ac:spMkLst>
            <pc:docMk/>
            <pc:sldMk cId="1344990372" sldId="2076137155"/>
            <ac:spMk id="15" creationId="{7FA75AD4-E2A9-4A04-B1B1-837AE93C8927}"/>
          </ac:spMkLst>
        </pc:spChg>
        <pc:spChg chg="add mod">
          <ac:chgData name="Chris Huntingford (POWER PLATFORM)" userId="ca21fdc5-a129-4c69-bbf3-257923dd10d2" providerId="ADAL" clId="{3162E07E-6665-4E57-837A-7BD56144007F}" dt="2020-01-10T14:45:48.387" v="179" actId="1076"/>
          <ac:spMkLst>
            <pc:docMk/>
            <pc:sldMk cId="1344990372" sldId="2076137155"/>
            <ac:spMk id="16" creationId="{ACE09E07-2E96-4484-8414-D1B402C1A9F9}"/>
          </ac:spMkLst>
        </pc:spChg>
        <pc:spChg chg="add mod">
          <ac:chgData name="Chris Huntingford (POWER PLATFORM)" userId="ca21fdc5-a129-4c69-bbf3-257923dd10d2" providerId="ADAL" clId="{3162E07E-6665-4E57-837A-7BD56144007F}" dt="2020-01-10T14:45:48.387" v="179" actId="1076"/>
          <ac:spMkLst>
            <pc:docMk/>
            <pc:sldMk cId="1344990372" sldId="2076137155"/>
            <ac:spMk id="17" creationId="{DC06F2A1-AF20-410B-8BD8-E38213B0AE45}"/>
          </ac:spMkLst>
        </pc:spChg>
        <pc:spChg chg="add mod">
          <ac:chgData name="Chris Huntingford (POWER PLATFORM)" userId="ca21fdc5-a129-4c69-bbf3-257923dd10d2" providerId="ADAL" clId="{3162E07E-6665-4E57-837A-7BD56144007F}" dt="2020-01-10T14:51:13.753" v="237" actId="1076"/>
          <ac:spMkLst>
            <pc:docMk/>
            <pc:sldMk cId="1344990372" sldId="2076137155"/>
            <ac:spMk id="18" creationId="{4417B285-FAB0-45CE-BB31-881D09322735}"/>
          </ac:spMkLst>
        </pc:spChg>
        <pc:spChg chg="add mod">
          <ac:chgData name="Chris Huntingford (POWER PLATFORM)" userId="ca21fdc5-a129-4c69-bbf3-257923dd10d2" providerId="ADAL" clId="{3162E07E-6665-4E57-837A-7BD56144007F}" dt="2020-01-10T14:51:13.753" v="237" actId="1076"/>
          <ac:spMkLst>
            <pc:docMk/>
            <pc:sldMk cId="1344990372" sldId="2076137155"/>
            <ac:spMk id="19" creationId="{1A431862-3BED-4A12-A2F6-84704A61B4D5}"/>
          </ac:spMkLst>
        </pc:spChg>
        <pc:spChg chg="add mod">
          <ac:chgData name="Chris Huntingford (POWER PLATFORM)" userId="ca21fdc5-a129-4c69-bbf3-257923dd10d2" providerId="ADAL" clId="{3162E07E-6665-4E57-837A-7BD56144007F}" dt="2020-01-10T14:46:37.229" v="206" actId="14100"/>
          <ac:spMkLst>
            <pc:docMk/>
            <pc:sldMk cId="1344990372" sldId="2076137155"/>
            <ac:spMk id="20" creationId="{0035F039-7698-46C7-90B5-4A62FDE0AFEC}"/>
          </ac:spMkLst>
        </pc:spChg>
        <pc:spChg chg="add mod">
          <ac:chgData name="Chris Huntingford (POWER PLATFORM)" userId="ca21fdc5-a129-4c69-bbf3-257923dd10d2" providerId="ADAL" clId="{3162E07E-6665-4E57-837A-7BD56144007F}" dt="2020-01-10T14:46:30.735" v="196" actId="1076"/>
          <ac:spMkLst>
            <pc:docMk/>
            <pc:sldMk cId="1344990372" sldId="2076137155"/>
            <ac:spMk id="21" creationId="{77B0ED15-EE10-4389-98D0-3F3ABD0F4BB1}"/>
          </ac:spMkLst>
        </pc:spChg>
        <pc:spChg chg="add mod">
          <ac:chgData name="Chris Huntingford (POWER PLATFORM)" userId="ca21fdc5-a129-4c69-bbf3-257923dd10d2" providerId="ADAL" clId="{3162E07E-6665-4E57-837A-7BD56144007F}" dt="2020-01-10T14:46:45.145" v="214" actId="20577"/>
          <ac:spMkLst>
            <pc:docMk/>
            <pc:sldMk cId="1344990372" sldId="2076137155"/>
            <ac:spMk id="22" creationId="{BB1B8FB8-1F97-4C56-BEFB-F07F544D85D5}"/>
          </ac:spMkLst>
        </pc:spChg>
        <pc:spChg chg="add mod">
          <ac:chgData name="Chris Huntingford (POWER PLATFORM)" userId="ca21fdc5-a129-4c69-bbf3-257923dd10d2" providerId="ADAL" clId="{3162E07E-6665-4E57-837A-7BD56144007F}" dt="2020-01-10T14:48:01.613" v="227" actId="14100"/>
          <ac:spMkLst>
            <pc:docMk/>
            <pc:sldMk cId="1344990372" sldId="2076137155"/>
            <ac:spMk id="23" creationId="{5A74D100-D4D7-4A70-8033-85BBB2FFE543}"/>
          </ac:spMkLst>
        </pc:spChg>
        <pc:spChg chg="add mod">
          <ac:chgData name="Chris Huntingford (POWER PLATFORM)" userId="ca21fdc5-a129-4c69-bbf3-257923dd10d2" providerId="ADAL" clId="{3162E07E-6665-4E57-837A-7BD56144007F}" dt="2020-01-10T14:47:57.218" v="226" actId="1076"/>
          <ac:spMkLst>
            <pc:docMk/>
            <pc:sldMk cId="1344990372" sldId="2076137155"/>
            <ac:spMk id="24" creationId="{44193C11-95C8-4B4B-A28B-BE882A2F1236}"/>
          </ac:spMkLst>
        </pc:spChg>
        <pc:spChg chg="add mod">
          <ac:chgData name="Chris Huntingford (POWER PLATFORM)" userId="ca21fdc5-a129-4c69-bbf3-257923dd10d2" providerId="ADAL" clId="{3162E07E-6665-4E57-837A-7BD56144007F}" dt="2020-01-10T14:51:15.339" v="238" actId="1076"/>
          <ac:spMkLst>
            <pc:docMk/>
            <pc:sldMk cId="1344990372" sldId="2076137155"/>
            <ac:spMk id="25" creationId="{0930B0A7-7990-4277-B1D8-8EB0DDC5C260}"/>
          </ac:spMkLst>
        </pc:spChg>
        <pc:spChg chg="add mod">
          <ac:chgData name="Chris Huntingford (POWER PLATFORM)" userId="ca21fdc5-a129-4c69-bbf3-257923dd10d2" providerId="ADAL" clId="{3162E07E-6665-4E57-837A-7BD56144007F}" dt="2020-01-10T14:48:32.587" v="236" actId="1076"/>
          <ac:spMkLst>
            <pc:docMk/>
            <pc:sldMk cId="1344990372" sldId="2076137155"/>
            <ac:spMk id="26" creationId="{BC131CD2-3C30-4D5E-86FD-529FF6CDE7E4}"/>
          </ac:spMkLst>
        </pc:spChg>
        <pc:spChg chg="add mod">
          <ac:chgData name="Chris Huntingford (POWER PLATFORM)" userId="ca21fdc5-a129-4c69-bbf3-257923dd10d2" providerId="ADAL" clId="{3162E07E-6665-4E57-837A-7BD56144007F}" dt="2020-01-10T15:13:55.354" v="308" actId="20577"/>
          <ac:spMkLst>
            <pc:docMk/>
            <pc:sldMk cId="1344990372" sldId="2076137155"/>
            <ac:spMk id="27" creationId="{C4C2DF82-2777-4B60-AA15-4FA45932D36C}"/>
          </ac:spMkLst>
        </pc:spChg>
        <pc:spChg chg="add mod">
          <ac:chgData name="Chris Huntingford (POWER PLATFORM)" userId="ca21fdc5-a129-4c69-bbf3-257923dd10d2" providerId="ADAL" clId="{3162E07E-6665-4E57-837A-7BD56144007F}" dt="2020-01-10T15:13:15.461" v="273" actId="20577"/>
          <ac:spMkLst>
            <pc:docMk/>
            <pc:sldMk cId="1344990372" sldId="2076137155"/>
            <ac:spMk id="28" creationId="{3B6C0747-2F90-4134-9E68-C48138FC61F2}"/>
          </ac:spMkLst>
        </pc:spChg>
        <pc:spChg chg="add mod">
          <ac:chgData name="Chris Huntingford (POWER PLATFORM)" userId="ca21fdc5-a129-4c69-bbf3-257923dd10d2" providerId="ADAL" clId="{3162E07E-6665-4E57-837A-7BD56144007F}" dt="2020-01-10T15:11:08.760" v="257" actId="1076"/>
          <ac:spMkLst>
            <pc:docMk/>
            <pc:sldMk cId="1344990372" sldId="2076137155"/>
            <ac:spMk id="29" creationId="{56500801-BDEC-4E21-90DA-51F839D8EA0E}"/>
          </ac:spMkLst>
        </pc:spChg>
        <pc:spChg chg="add mod">
          <ac:chgData name="Chris Huntingford (POWER PLATFORM)" userId="ca21fdc5-a129-4c69-bbf3-257923dd10d2" providerId="ADAL" clId="{3162E07E-6665-4E57-837A-7BD56144007F}" dt="2020-01-10T15:13:50.785" v="304" actId="20577"/>
          <ac:spMkLst>
            <pc:docMk/>
            <pc:sldMk cId="1344990372" sldId="2076137155"/>
            <ac:spMk id="30" creationId="{DC42E56E-B967-4216-8011-42A738ACE062}"/>
          </ac:spMkLst>
        </pc:spChg>
        <pc:spChg chg="add mod">
          <ac:chgData name="Chris Huntingford (POWER PLATFORM)" userId="ca21fdc5-a129-4c69-bbf3-257923dd10d2" providerId="ADAL" clId="{3162E07E-6665-4E57-837A-7BD56144007F}" dt="2020-01-10T15:13:31.153" v="287" actId="20577"/>
          <ac:spMkLst>
            <pc:docMk/>
            <pc:sldMk cId="1344990372" sldId="2076137155"/>
            <ac:spMk id="31" creationId="{52E348F5-3298-4508-A1C1-8E82A7474CA6}"/>
          </ac:spMkLst>
        </pc:spChg>
        <pc:spChg chg="add mod">
          <ac:chgData name="Chris Huntingford (POWER PLATFORM)" userId="ca21fdc5-a129-4c69-bbf3-257923dd10d2" providerId="ADAL" clId="{3162E07E-6665-4E57-837A-7BD56144007F}" dt="2020-01-10T15:13:47.231" v="295" actId="20577"/>
          <ac:spMkLst>
            <pc:docMk/>
            <pc:sldMk cId="1344990372" sldId="2076137155"/>
            <ac:spMk id="32" creationId="{C556F775-F361-4E1F-AA7B-7F86AA2A7B8E}"/>
          </ac:spMkLst>
        </pc:spChg>
        <pc:spChg chg="add mod">
          <ac:chgData name="Chris Huntingford (POWER PLATFORM)" userId="ca21fdc5-a129-4c69-bbf3-257923dd10d2" providerId="ADAL" clId="{3162E07E-6665-4E57-837A-7BD56144007F}" dt="2020-01-10T15:14:01.489" v="310" actId="1076"/>
          <ac:spMkLst>
            <pc:docMk/>
            <pc:sldMk cId="1344990372" sldId="2076137155"/>
            <ac:spMk id="33" creationId="{635205FB-AA45-43BD-8121-3E1D57313D21}"/>
          </ac:spMkLst>
        </pc:spChg>
      </pc:sldChg>
    </pc:docChg>
  </pc:docChgLst>
  <pc:docChgLst>
    <pc:chgData name="Chris Huntingford (POWER PLATFORM)" userId="ca21fdc5-a129-4c69-bbf3-257923dd10d2" providerId="ADAL" clId="{F626B5D2-9E4F-469F-962A-4D0B57E420CD}"/>
    <pc:docChg chg="custSel addSld modSld">
      <pc:chgData name="Chris Huntingford (POWER PLATFORM)" userId="ca21fdc5-a129-4c69-bbf3-257923dd10d2" providerId="ADAL" clId="{F626B5D2-9E4F-469F-962A-4D0B57E420CD}" dt="2019-12-18T16:50:50.745" v="54" actId="1076"/>
      <pc:docMkLst>
        <pc:docMk/>
      </pc:docMkLst>
      <pc:sldChg chg="modSp mod">
        <pc:chgData name="Chris Huntingford (POWER PLATFORM)" userId="ca21fdc5-a129-4c69-bbf3-257923dd10d2" providerId="ADAL" clId="{F626B5D2-9E4F-469F-962A-4D0B57E420CD}" dt="2019-12-18T12:57:41.092" v="15" actId="20577"/>
        <pc:sldMkLst>
          <pc:docMk/>
          <pc:sldMk cId="1487440245" sldId="10325"/>
        </pc:sldMkLst>
        <pc:spChg chg="mod">
          <ac:chgData name="Chris Huntingford (POWER PLATFORM)" userId="ca21fdc5-a129-4c69-bbf3-257923dd10d2" providerId="ADAL" clId="{F626B5D2-9E4F-469F-962A-4D0B57E420CD}" dt="2019-12-18T12:57:41.092" v="15" actId="20577"/>
          <ac:spMkLst>
            <pc:docMk/>
            <pc:sldMk cId="1487440245" sldId="10325"/>
            <ac:spMk id="5" creationId="{AC77390D-8A86-4890-8231-F1BA47DEA9BE}"/>
          </ac:spMkLst>
        </pc:spChg>
      </pc:sldChg>
      <pc:sldChg chg="addSp modSp mod">
        <pc:chgData name="Chris Huntingford (POWER PLATFORM)" userId="ca21fdc5-a129-4c69-bbf3-257923dd10d2" providerId="ADAL" clId="{F626B5D2-9E4F-469F-962A-4D0B57E420CD}" dt="2019-12-18T16:50:50.745" v="54" actId="1076"/>
        <pc:sldMkLst>
          <pc:docMk/>
          <pc:sldMk cId="3505781261" sldId="10332"/>
        </pc:sldMkLst>
        <pc:spChg chg="add mod">
          <ac:chgData name="Chris Huntingford (POWER PLATFORM)" userId="ca21fdc5-a129-4c69-bbf3-257923dd10d2" providerId="ADAL" clId="{F626B5D2-9E4F-469F-962A-4D0B57E420CD}" dt="2019-12-18T16:50:50.745" v="54" actId="1076"/>
          <ac:spMkLst>
            <pc:docMk/>
            <pc:sldMk cId="3505781261" sldId="10332"/>
            <ac:spMk id="5" creationId="{AD2E00DC-0F17-47C2-9A93-470B94436C61}"/>
          </ac:spMkLst>
        </pc:spChg>
        <pc:picChg chg="add mod">
          <ac:chgData name="Chris Huntingford (POWER PLATFORM)" userId="ca21fdc5-a129-4c69-bbf3-257923dd10d2" providerId="ADAL" clId="{F626B5D2-9E4F-469F-962A-4D0B57E420CD}" dt="2019-12-18T16:50:04.161" v="52" actId="1076"/>
          <ac:picMkLst>
            <pc:docMk/>
            <pc:sldMk cId="3505781261" sldId="10332"/>
            <ac:picMk id="4" creationId="{24F6B1D1-10B3-4589-98B6-AF7306CDFCE0}"/>
          </ac:picMkLst>
        </pc:picChg>
      </pc:sldChg>
      <pc:sldChg chg="addSp delSp modSp add mod">
        <pc:chgData name="Chris Huntingford (POWER PLATFORM)" userId="ca21fdc5-a129-4c69-bbf3-257923dd10d2" providerId="ADAL" clId="{F626B5D2-9E4F-469F-962A-4D0B57E420CD}" dt="2019-12-18T16:42:11.457" v="50" actId="1076"/>
        <pc:sldMkLst>
          <pc:docMk/>
          <pc:sldMk cId="503167569" sldId="2076137153"/>
        </pc:sldMkLst>
        <pc:spChg chg="add del mod">
          <ac:chgData name="Chris Huntingford (POWER PLATFORM)" userId="ca21fdc5-a129-4c69-bbf3-257923dd10d2" providerId="ADAL" clId="{F626B5D2-9E4F-469F-962A-4D0B57E420CD}" dt="2019-12-18T16:40:48.574" v="18" actId="478"/>
          <ac:spMkLst>
            <pc:docMk/>
            <pc:sldMk cId="503167569" sldId="2076137153"/>
            <ac:spMk id="3" creationId="{12D4687B-DC74-4B75-AA51-D7A111359C05}"/>
          </ac:spMkLst>
        </pc:spChg>
        <pc:spChg chg="add del mod">
          <ac:chgData name="Chris Huntingford (POWER PLATFORM)" userId="ca21fdc5-a129-4c69-bbf3-257923dd10d2" providerId="ADAL" clId="{F626B5D2-9E4F-469F-962A-4D0B57E420CD}" dt="2019-12-18T16:42:08.744" v="49" actId="478"/>
          <ac:spMkLst>
            <pc:docMk/>
            <pc:sldMk cId="503167569" sldId="2076137153"/>
            <ac:spMk id="6" creationId="{D914708D-5A32-4356-A71B-BCE9038A8AA3}"/>
          </ac:spMkLst>
        </pc:spChg>
        <pc:spChg chg="del">
          <ac:chgData name="Chris Huntingford (POWER PLATFORM)" userId="ca21fdc5-a129-4c69-bbf3-257923dd10d2" providerId="ADAL" clId="{F626B5D2-9E4F-469F-962A-4D0B57E420CD}" dt="2019-12-18T16:40:46.570" v="17" actId="478"/>
          <ac:spMkLst>
            <pc:docMk/>
            <pc:sldMk cId="503167569" sldId="2076137153"/>
            <ac:spMk id="8" creationId="{72EFEA97-3EAF-468D-9022-FDFDB58A4BD9}"/>
          </ac:spMkLst>
        </pc:spChg>
        <pc:spChg chg="add mod">
          <ac:chgData name="Chris Huntingford (POWER PLATFORM)" userId="ca21fdc5-a129-4c69-bbf3-257923dd10d2" providerId="ADAL" clId="{F626B5D2-9E4F-469F-962A-4D0B57E420CD}" dt="2019-12-18T16:41:29.883" v="46" actId="122"/>
          <ac:spMkLst>
            <pc:docMk/>
            <pc:sldMk cId="503167569" sldId="2076137153"/>
            <ac:spMk id="9" creationId="{B7D1AA7C-A26A-410D-AEED-BC2EDE7F5C87}"/>
          </ac:spMkLst>
        </pc:spChg>
        <pc:picChg chg="add mod">
          <ac:chgData name="Chris Huntingford (POWER PLATFORM)" userId="ca21fdc5-a129-4c69-bbf3-257923dd10d2" providerId="ADAL" clId="{F626B5D2-9E4F-469F-962A-4D0B57E420CD}" dt="2019-12-18T16:42:11.457" v="50" actId="1076"/>
          <ac:picMkLst>
            <pc:docMk/>
            <pc:sldMk cId="503167569" sldId="2076137153"/>
            <ac:picMk id="5" creationId="{82CE20BA-4F99-476A-924A-73BB860A5A6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FAA1-3AEA-4C48-B42B-0C927C56C3F2}" type="datetimeFigureOut">
              <a:rPr lang="en-GB" smtClean="0"/>
              <a:t>10/01/2020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D3DFE-DBFA-4407-B9C1-015B282949A4}" type="slidenum">
              <a:rPr lang="en-GB" smtClean="0"/>
              <a:t>‹#›</a:t>
            </a:fld>
            <a:endParaRPr lang="en-GB"/>
          </a:p>
        </p:txBody>
      </p:sp>
    </p:spTree>
    <p:extLst>
      <p:ext uri="{BB962C8B-B14F-4D97-AF65-F5344CB8AC3E}">
        <p14:creationId xmlns:p14="http://schemas.microsoft.com/office/powerpoint/2010/main" val="162927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orbes.com/sites/andreamurphy/2014/11/05/americas-largest-private-companies-2014"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The_Economist" TargetMode="External"/><Relationship Id="rId5" Type="http://schemas.openxmlformats.org/officeDocument/2006/relationships/hyperlink" Target="https://www.economist.com/news/business/21730191-consulting-firm-worked-trillian-capital-owned-gupta-family-associate-why-mckinsey" TargetMode="External"/><Relationship Id="rId4" Type="http://schemas.openxmlformats.org/officeDocument/2006/relationships/hyperlink" Target="https://en.wikipedia.org/wiki/Forb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In the next 5 years more apps will be built than in the last 40 combined.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65% of enterprise applications will be of the low-code no-code variety by 2024.</a:t>
            </a:r>
            <a:endParaRPr lang="en-US" dirty="0"/>
          </a:p>
          <a:p>
            <a:endParaRPr lang="en-US" dirty="0"/>
          </a:p>
          <a:p>
            <a:r>
              <a:rPr lang="en-US" dirty="0"/>
              <a:t>This market is growing fast - Application Platform as a Service </a:t>
            </a:r>
          </a:p>
          <a:p>
            <a:r>
              <a:rPr lang="en-US" dirty="0"/>
              <a:t>In 2022 it will have more than double since 2019</a:t>
            </a:r>
          </a:p>
          <a:p>
            <a:r>
              <a:rPr lang="en-US" dirty="0"/>
              <a:t>And Gartner predicts that the PowerApps and Flow addressable Market in 2022 will be over 32 billion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606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527050"/>
            <a:ext cx="4673600" cy="2628900"/>
          </a:xfrm>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Chris</a:t>
            </a:r>
          </a:p>
          <a:p>
            <a:pPr lvl="0"/>
            <a:r>
              <a:rPr lang="en-US" sz="1400" kern="1200" dirty="0">
                <a:solidFill>
                  <a:schemeClr val="tx1"/>
                </a:solidFill>
                <a:effectLst/>
                <a:latin typeface="+mn-lt"/>
                <a:ea typeface="+mn-ea"/>
                <a:cs typeface="+mn-cs"/>
              </a:rPr>
              <a:t>The </a:t>
            </a:r>
            <a:r>
              <a:rPr lang="en-US" sz="1400" b="1" kern="1200" dirty="0">
                <a:solidFill>
                  <a:schemeClr val="tx1"/>
                </a:solidFill>
                <a:effectLst/>
                <a:latin typeface="+mn-lt"/>
                <a:ea typeface="+mn-ea"/>
                <a:cs typeface="+mn-cs"/>
              </a:rPr>
              <a:t>common data model </a:t>
            </a:r>
            <a:r>
              <a:rPr lang="en-US" sz="1400" kern="1200" dirty="0">
                <a:solidFill>
                  <a:schemeClr val="tx1"/>
                </a:solidFill>
                <a:effectLst/>
                <a:latin typeface="+mn-lt"/>
                <a:ea typeface="+mn-ea"/>
                <a:cs typeface="+mn-cs"/>
              </a:rPr>
              <a:t>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1/10/2020 2:21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8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And as a quick refresher – PowerApps is all about providing a low-code way to rapidly build apps for mobile and the web. We make it easy to connect to your existing data, with over 250 pre-built connectors, as well as the built-in Common Data Service. All of this speed does not compromise on power, though- PowerApps is all about strong enterprise governance and security, and has a bunch of professional developer hooks.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2FDAE9A-7915-46A1-BD0C-40F5747ABA79}"/>
              </a:ext>
            </a:extLst>
          </p:cNvPr>
          <p:cNvSpPr>
            <a:spLocks noGrp="1"/>
          </p:cNvSpPr>
          <p:nvPr>
            <p:ph type="body" idx="1"/>
          </p:nvPr>
        </p:nvSpPr>
        <p:spPr/>
        <p:txBody>
          <a:bodyPr/>
          <a:lstStyle/>
          <a:p>
            <a:r>
              <a:rPr lang="en-GB" dirty="0"/>
              <a:t>Chris</a:t>
            </a:r>
          </a:p>
        </p:txBody>
      </p:sp>
    </p:spTree>
    <p:extLst>
      <p:ext uri="{BB962C8B-B14F-4D97-AF65-F5344CB8AC3E}">
        <p14:creationId xmlns:p14="http://schemas.microsoft.com/office/powerpoint/2010/main" val="437066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57ABA81-3D44-4BB8-BA91-F169927D417D}"/>
              </a:ext>
            </a:extLst>
          </p:cNvPr>
          <p:cNvSpPr>
            <a:spLocks noGrp="1"/>
          </p:cNvSpPr>
          <p:nvPr>
            <p:ph type="body" idx="1"/>
          </p:nvPr>
        </p:nvSpPr>
        <p:spPr/>
        <p:txBody>
          <a:bodyPr/>
          <a:lstStyle/>
          <a:p>
            <a:r>
              <a:rPr lang="en-GB" dirty="0"/>
              <a:t>Chris</a:t>
            </a:r>
          </a:p>
        </p:txBody>
      </p:sp>
    </p:spTree>
    <p:extLst>
      <p:ext uri="{BB962C8B-B14F-4D97-AF65-F5344CB8AC3E}">
        <p14:creationId xmlns:p14="http://schemas.microsoft.com/office/powerpoint/2010/main" val="3259423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Speaking of the Common Data Service, it is the “out-of-the-box” database for your apps. It is a fully managed, secure, database, that has Microsoft data from Dynamics 365, Office 365 and Azure pre-populated. It also supports the Common Data Model, which includes well defined schema for various industries or verticals. </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803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algn="l"/>
            <a:r>
              <a:rPr lang="en-US" sz="900" dirty="0">
                <a:solidFill>
                  <a:schemeClr val="tx1"/>
                </a:solidFill>
              </a:rPr>
              <a:t>Chris</a:t>
            </a:r>
          </a:p>
          <a:p>
            <a:pPr algn="l"/>
            <a:r>
              <a:rPr lang="en-US" sz="900" dirty="0">
                <a:solidFill>
                  <a:schemeClr val="tx1"/>
                </a:solidFill>
              </a:rPr>
              <a:t>Built-in connectivity to 200+ cloud services, files, databases, web APIs, etc.</a:t>
            </a:r>
          </a:p>
          <a:p>
            <a:pPr algn="l"/>
            <a:endParaRPr lang="en-US" sz="900" dirty="0">
              <a:solidFill>
                <a:schemeClr val="tx1"/>
              </a:solidFill>
            </a:endParaRPr>
          </a:p>
          <a:p>
            <a:pPr algn="l"/>
            <a:r>
              <a:rPr lang="en-US" sz="900" dirty="0">
                <a:solidFill>
                  <a:schemeClr val="tx1"/>
                </a:solidFill>
              </a:rPr>
              <a:t>Seamless hybrid connectivity to on-premises systems via the On-Premises Data Gateway </a:t>
            </a:r>
          </a:p>
          <a:p>
            <a:pPr algn="l"/>
            <a:endParaRPr lang="en-US" sz="900" dirty="0">
              <a:solidFill>
                <a:schemeClr val="tx1"/>
              </a:solidFill>
            </a:endParaRPr>
          </a:p>
          <a:p>
            <a:pPr algn="l"/>
            <a:r>
              <a:rPr lang="en-US" sz="900" dirty="0">
                <a:solidFill>
                  <a:schemeClr val="tx1"/>
                </a:solidFill>
              </a:rPr>
              <a:t>Custom Connector support allows the registration of developer / IT systems as a building block for citizen developers</a:t>
            </a:r>
          </a:p>
          <a:p>
            <a:pPr algn="l"/>
            <a:endParaRPr lang="en-US" sz="900" dirty="0">
              <a:solidFill>
                <a:schemeClr val="tx1"/>
              </a:solidFill>
            </a:endParaRPr>
          </a:p>
          <a:p>
            <a:endParaRPr lang="en-US" dirty="0"/>
          </a:p>
        </p:txBody>
      </p:sp>
    </p:spTree>
    <p:extLst>
      <p:ext uri="{BB962C8B-B14F-4D97-AF65-F5344CB8AC3E}">
        <p14:creationId xmlns:p14="http://schemas.microsoft.com/office/powerpoint/2010/main" val="4139679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fontAlgn="ctr">
              <a:buFont typeface="Arial" panose="020B0604020202020204" pitchFamily="34" charset="0"/>
              <a:buNone/>
            </a:pPr>
            <a:r>
              <a:rPr lang="en-US" sz="1200" b="1" dirty="0">
                <a:latin typeface="Segoe UI Light" pitchFamily="34" charset="0"/>
                <a:cs typeface="+mn-cs"/>
              </a:rPr>
              <a:t>Chris</a:t>
            </a:r>
          </a:p>
          <a:p>
            <a:pPr marL="0" indent="0" fontAlgn="ctr">
              <a:buFont typeface="Arial" panose="020B0604020202020204" pitchFamily="34" charset="0"/>
              <a:buNone/>
            </a:pPr>
            <a:r>
              <a:rPr lang="en-US" sz="1200" b="1" dirty="0">
                <a:latin typeface="Segoe UI Light" pitchFamily="34" charset="0"/>
                <a:cs typeface="+mn-cs"/>
              </a:rPr>
              <a:t>Laura Rodgers </a:t>
            </a:r>
            <a:r>
              <a:rPr lang="en-US" sz="1200" dirty="0">
                <a:latin typeface="Segoe UI Light" pitchFamily="34" charset="0"/>
                <a:cs typeface="+mn-cs"/>
              </a:rPr>
              <a:t>– SharePoint MVP</a:t>
            </a:r>
          </a:p>
          <a:p>
            <a:pPr marL="0" indent="0" fontAlgn="ctr">
              <a:buFont typeface="Arial" panose="020B0604020202020204" pitchFamily="34" charset="0"/>
              <a:buNone/>
            </a:pPr>
            <a:r>
              <a:rPr lang="en-US" sz="1200" dirty="0"/>
              <a:t>Laura is the owner of IW Mentor SharePoint training company and has thirteen years of experience in SharePoint implementation, training, customization and administration. She has written several SharePoint books, and her focus is on making the most of SharePoint’s out-of-the-box capabilities. She works extensively with SharePoint Designer workflows, and building no-code business solutions.</a:t>
            </a:r>
            <a:endParaRPr lang="en-US" sz="1200" dirty="0">
              <a:latin typeface="Segoe UI Light" pitchFamily="34" charset="0"/>
              <a:cs typeface="+mn-cs"/>
            </a:endParaRPr>
          </a:p>
          <a:p>
            <a:endParaRPr lang="en-US" b="1" dirty="0"/>
          </a:p>
          <a:p>
            <a:r>
              <a:rPr lang="en-US" b="1" dirty="0"/>
              <a:t>Brian Dang</a:t>
            </a:r>
          </a:p>
          <a:p>
            <a:r>
              <a:rPr lang="en-US" dirty="0"/>
              <a:t>High school teacher in Orange County. </a:t>
            </a:r>
          </a:p>
          <a:p>
            <a:r>
              <a:rPr lang="en-US" dirty="0"/>
              <a:t>Built PowerApps for his classroom and evangelizes in his school district. </a:t>
            </a:r>
          </a:p>
          <a:p>
            <a:r>
              <a:rPr lang="en-US" dirty="0"/>
              <a:t>Taking a one year sabbatical to focus on PowerApps for education and to evangelize it at educational conferences across the country. </a:t>
            </a:r>
          </a:p>
          <a:p>
            <a:endParaRPr lang="en-US" dirty="0"/>
          </a:p>
          <a:p>
            <a:r>
              <a:rPr lang="en-US" b="1" dirty="0"/>
              <a:t>Mohammad </a:t>
            </a:r>
            <a:r>
              <a:rPr lang="en-US" b="1" dirty="0" err="1"/>
              <a:t>Alkhawaja</a:t>
            </a:r>
            <a:endParaRPr lang="en-US" b="1" dirty="0"/>
          </a:p>
          <a:p>
            <a:r>
              <a:rPr lang="en-US" dirty="0"/>
              <a:t>Sales Manager at </a:t>
            </a:r>
            <a:r>
              <a:rPr lang="en-US" dirty="0" err="1"/>
              <a:t>Hawkary</a:t>
            </a:r>
            <a:r>
              <a:rPr lang="en-US" dirty="0"/>
              <a:t> Pharmaceuticals in Iraq</a:t>
            </a:r>
          </a:p>
          <a:p>
            <a:r>
              <a:rPr lang="en-US" dirty="0"/>
              <a:t>Built solution for medical reps to report on daily sales visits to doctors. Includes coaching interaction with supervisors.</a:t>
            </a:r>
          </a:p>
          <a:p>
            <a:r>
              <a:rPr lang="en-US" dirty="0"/>
              <a:t>As a manager, went from manually searching emails for files called “daily reports” to sophisticated </a:t>
            </a:r>
            <a:r>
              <a:rPr lang="en-US" dirty="0" err="1"/>
              <a:t>PowerBI</a:t>
            </a:r>
            <a:r>
              <a:rPr lang="en-US" dirty="0"/>
              <a:t> dashboards with rich analysis based on data submitted via PowerApps.</a:t>
            </a:r>
          </a:p>
          <a:p>
            <a:endParaRPr lang="en-US" dirty="0"/>
          </a:p>
          <a:p>
            <a:r>
              <a:rPr lang="en-US" b="1" dirty="0" err="1"/>
              <a:t>BankSight</a:t>
            </a:r>
            <a:r>
              <a:rPr lang="en-US" b="1" dirty="0"/>
              <a:t> Team</a:t>
            </a:r>
          </a:p>
          <a:p>
            <a:r>
              <a:rPr lang="en-US" dirty="0"/>
              <a:t>https://banksight.com/company/</a:t>
            </a:r>
          </a:p>
          <a:p>
            <a:endParaRPr lang="en-US"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94C11770-4A5A-4900-8B06-CB118722043C}"/>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8DDB91C3-CC09-40E6-A1B8-4028832A8C95}"/>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76983BFD-B44B-4D21-BDD0-50F33AFE9B8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33472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As we discussed last time, our partner ecosystem and sales support programs can help you reach more customers and expand your business; our product ecosystem and innovative tools provide the building blocks that allow you to build modern cloud </a:t>
            </a:r>
            <a:r>
              <a:rPr lang="en-US" dirty="0" err="1"/>
              <a:t>LoB</a:t>
            </a:r>
            <a:r>
              <a:rPr lang="en-US" dirty="0"/>
              <a:t> solutions; and with a trusted platform and familiar tools, you can get to market faster. </a:t>
            </a:r>
          </a:p>
          <a:p>
            <a:endParaRPr lang="en-US" dirty="0"/>
          </a:p>
          <a:p>
            <a:r>
              <a:rPr lang="en-US" dirty="0"/>
              <a:t>Now, I want to show you how our platform does this and detail the ways ISVs can leverage our platform.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083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That’s why from the top down this is a strategic opportunity for our business and market that we want to be leaders in.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448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Grow your footprint in accounts at various levels by working with your customers to embed the Power Platform at various levels within their business.</a:t>
            </a:r>
          </a:p>
          <a:p>
            <a:r>
              <a:rPr lang="en-US" dirty="0"/>
              <a:t>This type of process must be value driven to make sure that what is delivered provides ROI at all levels.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543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Michael – As you can see from this slide, we are building a strong customer base, lets take a closer look at one of these customers</a:t>
            </a:r>
          </a:p>
          <a:p>
            <a:endParaRPr lang="en-US" i="0" dirty="0">
              <a:effectLst/>
            </a:endParaRPr>
          </a:p>
          <a:p>
            <a:endParaRPr lang="en-US" i="0" dirty="0">
              <a:effectLst/>
            </a:endParaRPr>
          </a:p>
          <a:p>
            <a:r>
              <a:rPr lang="en-US" i="0" dirty="0">
                <a:effectLst/>
              </a:rPr>
              <a:t>DeCarlo, Scott; Murphy, Andrea D. (November 16, 2014). </a:t>
            </a:r>
            <a:r>
              <a:rPr lang="en-US" i="0" dirty="0">
                <a:effectLst/>
                <a:hlinkClick r:id="rId3"/>
              </a:rPr>
              <a:t>"America's Largest Private Companies"</a:t>
            </a:r>
            <a:r>
              <a:rPr lang="en-US" i="0" dirty="0">
                <a:effectLst/>
              </a:rPr>
              <a:t>. </a:t>
            </a:r>
            <a:r>
              <a:rPr lang="en-US" i="0" dirty="0">
                <a:effectLst/>
                <a:hlinkClick r:id="rId4" tooltip="Forbes"/>
              </a:rPr>
              <a:t>Forbes</a:t>
            </a:r>
            <a:r>
              <a:rPr lang="en-US" i="0" dirty="0">
                <a:effectLst/>
              </a:rPr>
              <a:t>. Retrieved December 28, 2014.</a:t>
            </a:r>
          </a:p>
          <a:p>
            <a:endParaRPr lang="en-US" i="0" dirty="0">
              <a:effectLst/>
            </a:endParaRPr>
          </a:p>
          <a:p>
            <a:r>
              <a:rPr lang="en-US" i="0" dirty="0">
                <a:effectLst/>
              </a:rPr>
              <a:t>http://oilfield.gnsolidscontrol.com/worlds-top-10-biggest-oilfield-services-companies-list/</a:t>
            </a:r>
          </a:p>
          <a:p>
            <a:endParaRPr lang="en-US" i="0" dirty="0">
              <a:effectLst/>
            </a:endParaRPr>
          </a:p>
          <a:p>
            <a:r>
              <a:rPr lang="en-US" i="0" dirty="0">
                <a:effectLst/>
                <a:hlinkClick r:id="rId5"/>
              </a:rPr>
              <a:t>"Why McKinsey is under attack in South Africa"</a:t>
            </a:r>
            <a:r>
              <a:rPr lang="en-US" i="0" dirty="0">
                <a:effectLst/>
              </a:rPr>
              <a:t>. </a:t>
            </a:r>
            <a:r>
              <a:rPr lang="en-US" i="0" dirty="0">
                <a:effectLst/>
                <a:hlinkClick r:id="rId6" tooltip="The Economist"/>
              </a:rPr>
              <a:t>The Economist</a:t>
            </a:r>
            <a:r>
              <a:rPr lang="en-US" i="0" dirty="0">
                <a:effectLst/>
              </a:rPr>
              <a:t>. 12 October 2017. </a:t>
            </a:r>
          </a:p>
          <a:p>
            <a:endParaRPr lang="en-US" i="0" dirty="0">
              <a:effectLst/>
            </a:endParaRPr>
          </a:p>
          <a:p>
            <a:r>
              <a:rPr lang="en-US" i="0" dirty="0">
                <a:effectLst/>
              </a:rPr>
              <a:t>https://en.wikipedia.org/wiki/IMS_Health (https://data.ncvo.org.uk/a/almanac14/which-are-the-largest-voluntary-organisations-in-the-uk-3/) </a:t>
            </a:r>
          </a:p>
          <a:p>
            <a:endParaRPr lang="en-US" i="0" dirty="0">
              <a:effectLst/>
            </a:endParaRPr>
          </a:p>
          <a:p>
            <a:r>
              <a:rPr lang="en-US" i="0" dirty="0">
                <a:effectLst/>
              </a:rPr>
              <a:t>https://data.ncvo.org.uk/a/almanac14/which-are-the-largest-voluntary-organisations-in-the-uk-3/</a:t>
            </a:r>
          </a:p>
          <a:p>
            <a:endParaRPr lang="en-US" i="0" dirty="0">
              <a:effectLst/>
            </a:endParaRPr>
          </a:p>
          <a:p>
            <a:endParaRPr lang="en-US" i="0" dirty="0">
              <a:effectLst/>
            </a:endParaRPr>
          </a:p>
          <a:p>
            <a:endParaRPr lang="en-US" i="0" dirty="0">
              <a:effectLst/>
            </a:endParaRPr>
          </a:p>
          <a:p>
            <a:endParaRPr lang="en-US" i="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50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outside of Microsoft, leading analysts like Forrester and Gartner have recognized the PowerApps leadership position in the Low Code Application Platform (LCAP) market. This is a commendable feat in the short term that since GA and is testimony to Microsoft’s vision and execution in this area.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357E-B5A3-4431-8E3D-33FEA461796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352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a:p>
            <a:r>
              <a:rPr lang="en-US" dirty="0"/>
              <a:t>Numbers don’t lie - Lots of great customer wins to speak of, alongside growth in # of PowerApps, data in </a:t>
            </a:r>
            <a:r>
              <a:rPr lang="en-US" dirty="0" err="1"/>
              <a:t>PowerBI</a:t>
            </a:r>
            <a:r>
              <a:rPr lang="en-US"/>
              <a:t>, # of Flow Runs and MAU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DA187-AAAE-4204-8669-7DC05114EA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32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the digital feedback loop, we’re talking about the </a:t>
            </a:r>
            <a:r>
              <a:rPr lang="en-US" b="1"/>
              <a:t>four pillars of a business</a:t>
            </a:r>
            <a:r>
              <a:rPr lang="en-US"/>
              <a:t>: </a:t>
            </a:r>
          </a:p>
          <a:p>
            <a:endParaRPr lang="en-US"/>
          </a:p>
          <a:p>
            <a:r>
              <a:rPr lang="en-US"/>
              <a:t>1- the </a:t>
            </a:r>
            <a:r>
              <a:rPr lang="en-US" b="1"/>
              <a:t>people</a:t>
            </a:r>
            <a:r>
              <a:rPr lang="en-US"/>
              <a:t> who make up that business</a:t>
            </a:r>
          </a:p>
          <a:p>
            <a:r>
              <a:rPr lang="en-US"/>
              <a:t>2- the </a:t>
            </a:r>
            <a:r>
              <a:rPr lang="en-US" b="1"/>
              <a:t>products</a:t>
            </a:r>
            <a:r>
              <a:rPr lang="en-US"/>
              <a:t> that business sells,</a:t>
            </a:r>
          </a:p>
          <a:p>
            <a:r>
              <a:rPr lang="en-US"/>
              <a:t>3- their </a:t>
            </a:r>
            <a:r>
              <a:rPr lang="en-US" b="1"/>
              <a:t>operations</a:t>
            </a:r>
            <a:r>
              <a:rPr lang="en-US"/>
              <a:t> and </a:t>
            </a:r>
          </a:p>
          <a:p>
            <a:r>
              <a:rPr lang="en-US"/>
              <a:t>4- the </a:t>
            </a:r>
            <a:r>
              <a:rPr lang="en-US" b="1"/>
              <a:t>customers</a:t>
            </a:r>
            <a:r>
              <a:rPr lang="en-US"/>
              <a:t> that they have.  </a:t>
            </a:r>
            <a:r>
              <a:rPr lang="en-US" i="1"/>
              <a:t>&lt;click&gt;</a:t>
            </a:r>
          </a:p>
          <a:p>
            <a:endParaRPr lang="en-US"/>
          </a:p>
          <a:p>
            <a:r>
              <a:rPr lang="en-US"/>
              <a:t>All four of those </a:t>
            </a:r>
            <a:r>
              <a:rPr lang="en-US" b="1"/>
              <a:t>pillars</a:t>
            </a:r>
            <a:r>
              <a:rPr lang="en-US"/>
              <a:t> are </a:t>
            </a:r>
            <a:r>
              <a:rPr lang="en-US" b="1"/>
              <a:t>constantly providing data </a:t>
            </a:r>
            <a:r>
              <a:rPr lang="en-US"/>
              <a:t>of which there is an opportunity for us to act.  </a:t>
            </a:r>
            <a:r>
              <a:rPr lang="en-US" i="1"/>
              <a:t>&lt;click&gt;</a:t>
            </a:r>
          </a:p>
          <a:p>
            <a:r>
              <a:rPr lang="en-US"/>
              <a:t>By better engaging our customers </a:t>
            </a:r>
            <a:r>
              <a:rPr lang="en-US" i="1"/>
              <a:t>&lt;click&gt;</a:t>
            </a:r>
          </a:p>
          <a:p>
            <a:r>
              <a:rPr lang="en-US"/>
              <a:t>Transforming products, optimizing operations, and empowering people to do more </a:t>
            </a:r>
            <a:r>
              <a:rPr lang="en-US" i="1"/>
              <a:t>&lt;click&gt;</a:t>
            </a:r>
          </a:p>
          <a:p>
            <a:endParaRPr lang="en-US"/>
          </a:p>
          <a:p>
            <a:r>
              <a:rPr lang="en-US"/>
              <a:t>This is the business intelligence dilemma for which we are trying to solve. </a:t>
            </a:r>
            <a:r>
              <a:rPr lang="en-US" i="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11892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ABF9-6024-4789-A7C8-11A10A193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01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1945583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64516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7337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915505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3279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02673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4412873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05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1818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1558898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915778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40119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02940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019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445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486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869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9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1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117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287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3623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273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604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66493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21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45619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0848912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147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92518037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6907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87353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68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8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9557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41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274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3B0674-CEF0-4553-8A48-7F2A186B469C}"/>
              </a:ext>
            </a:extLst>
          </p:cNvPr>
          <p:cNvSpPr>
            <a:spLocks noGrp="1"/>
          </p:cNvSpPr>
          <p:nvPr>
            <p:ph type="title"/>
          </p:nvPr>
        </p:nvSpPr>
        <p:spPr>
          <a:xfrm>
            <a:off x="838201" y="365125"/>
            <a:ext cx="5664200" cy="1325563"/>
          </a:xfrm>
        </p:spPr>
        <p:txBody>
          <a:bodyPr/>
          <a:lstStyle/>
          <a:p>
            <a:r>
              <a:rPr lang="en-US"/>
              <a:t>Click to edit Master title style</a:t>
            </a:r>
            <a:endParaRPr lang="sv-SE" dirty="0"/>
          </a:p>
        </p:txBody>
      </p:sp>
      <p:sp>
        <p:nvSpPr>
          <p:cNvPr id="6" name="Platshållare för bild 5">
            <a:extLst>
              <a:ext uri="{FF2B5EF4-FFF2-40B4-BE49-F238E27FC236}">
                <a16:creationId xmlns:a16="http://schemas.microsoft.com/office/drawing/2014/main" id="{64336200-95B2-44A6-A0D1-0A4642F5682D}"/>
              </a:ext>
            </a:extLst>
          </p:cNvPr>
          <p:cNvSpPr>
            <a:spLocks noGrp="1"/>
          </p:cNvSpPr>
          <p:nvPr>
            <p:ph type="pic" sz="quarter" idx="12"/>
          </p:nvPr>
        </p:nvSpPr>
        <p:spPr>
          <a:xfrm>
            <a:off x="6713538" y="0"/>
            <a:ext cx="5478462" cy="6858000"/>
          </a:xfrm>
        </p:spPr>
        <p:txBody>
          <a:bodyPr/>
          <a:lstStyle/>
          <a:p>
            <a:r>
              <a:rPr lang="en-US"/>
              <a:t>Click icon to add picture</a:t>
            </a:r>
            <a:endParaRPr lang="sv-SE" dirty="0"/>
          </a:p>
        </p:txBody>
      </p:sp>
      <p:sp>
        <p:nvSpPr>
          <p:cNvPr id="7" name="Content Placeholder 2">
            <a:extLst>
              <a:ext uri="{FF2B5EF4-FFF2-40B4-BE49-F238E27FC236}">
                <a16:creationId xmlns:a16="http://schemas.microsoft.com/office/drawing/2014/main" id="{BEB6B756-CE8F-4999-8713-4597E5592762}"/>
              </a:ext>
            </a:extLst>
          </p:cNvPr>
          <p:cNvSpPr>
            <a:spLocks noGrp="1"/>
          </p:cNvSpPr>
          <p:nvPr>
            <p:ph idx="1"/>
          </p:nvPr>
        </p:nvSpPr>
        <p:spPr>
          <a:xfrm>
            <a:off x="838200" y="1825625"/>
            <a:ext cx="5664200" cy="4351338"/>
          </a:xfrm>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B07792C2-2657-4579-803C-7255634B531A}"/>
              </a:ext>
            </a:extLst>
          </p:cNvPr>
          <p:cNvCxnSpPr>
            <a:cxnSpLocks/>
          </p:cNvCxnSpPr>
          <p:nvPr userDrawn="1"/>
        </p:nvCxnSpPr>
        <p:spPr>
          <a:xfrm>
            <a:off x="66294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Bildresultat fÃ¶r stockholm night">
            <a:extLst>
              <a:ext uri="{FF2B5EF4-FFF2-40B4-BE49-F238E27FC236}">
                <a16:creationId xmlns:a16="http://schemas.microsoft.com/office/drawing/2014/main" id="{602CE3EE-4A0F-4B75-826F-E67B9A73F00A}"/>
              </a:ext>
            </a:extLst>
          </p:cNvPr>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937" r="28405"/>
          <a:stretch/>
        </p:blipFill>
        <p:spPr bwMode="auto">
          <a:xfrm>
            <a:off x="6713538" y="1"/>
            <a:ext cx="547846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56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69207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95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10973568" y="6355522"/>
            <a:ext cx="380232" cy="261610"/>
          </a:xfrm>
          <a:prstGeom prst="rect">
            <a:avLst/>
          </a:prstGeom>
        </p:spPr>
        <p:txBody>
          <a:bodyPr wrap="none">
            <a:spAutoFit/>
          </a:bodyPr>
          <a:lstStyle/>
          <a:p>
            <a:pPr algn="r"/>
            <a:fld id="{44B5E3D8-B559-49FC-84E7-900B409E63B2}" type="slidenum">
              <a:rPr lang="id-ID" sz="1050" b="0" smtClean="0">
                <a:solidFill>
                  <a:schemeClr val="bg1"/>
                </a:solidFill>
                <a:latin typeface="Raleway" panose="020B0003030101060003" pitchFamily="34" charset="0"/>
              </a:rPr>
              <a:pPr algn="r"/>
              <a:t>‹#›</a:t>
            </a:fld>
            <a:endParaRPr lang="en-US" sz="1050" b="0" dirty="0">
              <a:solidFill>
                <a:schemeClr val="bg1"/>
              </a:solidFill>
              <a:latin typeface="Raleway" panose="020B0003030101060003" pitchFamily="34" charset="0"/>
            </a:endParaRPr>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bg1"/>
                </a:solidFill>
                <a:latin typeface="Raleway" panose="020B0003030101060003" pitchFamily="34" charset="0"/>
              </a:defRPr>
            </a:lvl1pPr>
          </a:lstStyle>
          <a:p>
            <a:fld id="{1A2A1837-D9DE-4E52-9C12-3B17DFE87881}" type="datetime1">
              <a:rPr lang="en-US" smtClean="0"/>
              <a:pPr/>
              <a:t>1/10/2020</a:t>
            </a:fld>
            <a:endParaRPr lang="en-US"/>
          </a:p>
        </p:txBody>
      </p:sp>
    </p:spTree>
    <p:extLst>
      <p:ext uri="{BB962C8B-B14F-4D97-AF65-F5344CB8AC3E}">
        <p14:creationId xmlns:p14="http://schemas.microsoft.com/office/powerpoint/2010/main" val="1523220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16556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85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24351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247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19353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1426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71540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jpg"/><Relationship Id="rId1" Type="http://schemas.openxmlformats.org/officeDocument/2006/relationships/slideLayout" Target="../slideLayouts/slideLayout45.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42.xml"/><Relationship Id="rId6" Type="http://schemas.openxmlformats.org/officeDocument/2006/relationships/image" Target="../media/image86.png"/><Relationship Id="rId5" Type="http://schemas.openxmlformats.org/officeDocument/2006/relationships/image" Target="../media/image80.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43.xml"/><Relationship Id="rId5" Type="http://schemas.openxmlformats.org/officeDocument/2006/relationships/image" Target="../media/image89.png"/><Relationship Id="rId4" Type="http://schemas.openxmlformats.org/officeDocument/2006/relationships/image" Target="../media/image88.sv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94.jfif"/><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jpeg"/><Relationship Id="rId12" Type="http://schemas.openxmlformats.org/officeDocument/2006/relationships/image" Target="../media/image109.jpe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jpe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notesSlide" Target="../notesSlides/notesSlide19.xml"/><Relationship Id="rId7" Type="http://schemas.openxmlformats.org/officeDocument/2006/relationships/image" Target="../media/image115.emf"/><Relationship Id="rId2" Type="http://schemas.openxmlformats.org/officeDocument/2006/relationships/slideLayout" Target="../slideLayouts/slideLayout27.xml"/><Relationship Id="rId1" Type="http://schemas.openxmlformats.org/officeDocument/2006/relationships/tags" Target="../tags/tag4.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17.emf"/></Relationships>
</file>

<file path=ppt/slides/_rels/slide28.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 Id="rId9" Type="http://schemas.openxmlformats.org/officeDocument/2006/relationships/image" Target="../media/image124.emf"/></Relationships>
</file>

<file path=ppt/slides/_rels/slide29.xml.rels><?xml version="1.0" encoding="UTF-8" standalone="yes"?>
<Relationships xmlns="http://schemas.openxmlformats.org/package/2006/relationships"><Relationship Id="rId26" Type="http://schemas.openxmlformats.org/officeDocument/2006/relationships/image" Target="../media/image147.png"/><Relationship Id="rId21" Type="http://schemas.openxmlformats.org/officeDocument/2006/relationships/image" Target="../media/image142.png"/><Relationship Id="rId42" Type="http://schemas.openxmlformats.org/officeDocument/2006/relationships/image" Target="../media/image161.png"/><Relationship Id="rId47" Type="http://schemas.openxmlformats.org/officeDocument/2006/relationships/image" Target="../media/image165.emf"/><Relationship Id="rId63" Type="http://schemas.openxmlformats.org/officeDocument/2006/relationships/image" Target="../media/image179.png"/><Relationship Id="rId68" Type="http://schemas.openxmlformats.org/officeDocument/2006/relationships/image" Target="../media/image183.png"/><Relationship Id="rId16" Type="http://schemas.openxmlformats.org/officeDocument/2006/relationships/hyperlink" Target="https://customers.microsoft.com/Pages/CustomerStory.aspx?recid=14594" TargetMode="External"/><Relationship Id="rId11" Type="http://schemas.openxmlformats.org/officeDocument/2006/relationships/image" Target="../media/image133.png"/><Relationship Id="rId32" Type="http://schemas.openxmlformats.org/officeDocument/2006/relationships/hyperlink" Target="https://customers.microsoft.com/Pages/CustomerStory.aspx?recid=18294" TargetMode="External"/><Relationship Id="rId37" Type="http://schemas.openxmlformats.org/officeDocument/2006/relationships/image" Target="../media/image156.emf"/><Relationship Id="rId53" Type="http://schemas.openxmlformats.org/officeDocument/2006/relationships/image" Target="../media/image170.png"/><Relationship Id="rId58" Type="http://schemas.openxmlformats.org/officeDocument/2006/relationships/image" Target="../media/image175.jpeg"/><Relationship Id="rId74" Type="http://schemas.openxmlformats.org/officeDocument/2006/relationships/image" Target="../media/image189.png"/><Relationship Id="rId79" Type="http://schemas.openxmlformats.org/officeDocument/2006/relationships/image" Target="../media/image192.jpg"/><Relationship Id="rId5" Type="http://schemas.openxmlformats.org/officeDocument/2006/relationships/image" Target="../media/image127.jpg"/><Relationship Id="rId61" Type="http://schemas.microsoft.com/office/2007/relationships/hdphoto" Target="../media/hdphoto1.wdp"/><Relationship Id="rId82" Type="http://schemas.openxmlformats.org/officeDocument/2006/relationships/image" Target="../media/image195.jpg"/><Relationship Id="rId19" Type="http://schemas.openxmlformats.org/officeDocument/2006/relationships/image" Target="../media/image140.emf"/><Relationship Id="rId14" Type="http://schemas.openxmlformats.org/officeDocument/2006/relationships/image" Target="../media/image136.jpeg"/><Relationship Id="rId22" Type="http://schemas.openxmlformats.org/officeDocument/2006/relationships/image" Target="../media/image143.jpeg"/><Relationship Id="rId27" Type="http://schemas.openxmlformats.org/officeDocument/2006/relationships/image" Target="../media/image148.png"/><Relationship Id="rId30" Type="http://schemas.openxmlformats.org/officeDocument/2006/relationships/image" Target="../media/image150.png"/><Relationship Id="rId35" Type="http://schemas.openxmlformats.org/officeDocument/2006/relationships/image" Target="../media/image154.png"/><Relationship Id="rId43" Type="http://schemas.openxmlformats.org/officeDocument/2006/relationships/image" Target="../media/image162.png"/><Relationship Id="rId48" Type="http://schemas.openxmlformats.org/officeDocument/2006/relationships/image" Target="../media/image166.png"/><Relationship Id="rId56" Type="http://schemas.openxmlformats.org/officeDocument/2006/relationships/image" Target="../media/image173.png"/><Relationship Id="rId64" Type="http://schemas.openxmlformats.org/officeDocument/2006/relationships/hyperlink" Target="https://customers.microsoft.com/Pages/CustomerStory.aspx?recid=12216" TargetMode="External"/><Relationship Id="rId69" Type="http://schemas.openxmlformats.org/officeDocument/2006/relationships/image" Target="../media/image184.jpeg"/><Relationship Id="rId77" Type="http://schemas.openxmlformats.org/officeDocument/2006/relationships/image" Target="../media/image191.png"/><Relationship Id="rId8" Type="http://schemas.openxmlformats.org/officeDocument/2006/relationships/image" Target="../media/image130.jpeg"/><Relationship Id="rId51" Type="http://schemas.openxmlformats.org/officeDocument/2006/relationships/image" Target="../media/image168.png"/><Relationship Id="rId72" Type="http://schemas.openxmlformats.org/officeDocument/2006/relationships/image" Target="../media/image187.png"/><Relationship Id="rId80" Type="http://schemas.openxmlformats.org/officeDocument/2006/relationships/image" Target="../media/image193.jpg"/><Relationship Id="rId3" Type="http://schemas.openxmlformats.org/officeDocument/2006/relationships/image" Target="../media/image125.emf"/><Relationship Id="rId12" Type="http://schemas.openxmlformats.org/officeDocument/2006/relationships/image" Target="../media/image134.png"/><Relationship Id="rId17" Type="http://schemas.openxmlformats.org/officeDocument/2006/relationships/image" Target="../media/image138.png"/><Relationship Id="rId25" Type="http://schemas.openxmlformats.org/officeDocument/2006/relationships/image" Target="../media/image146.png"/><Relationship Id="rId33" Type="http://schemas.openxmlformats.org/officeDocument/2006/relationships/image" Target="../media/image152.jpeg"/><Relationship Id="rId38" Type="http://schemas.openxmlformats.org/officeDocument/2006/relationships/image" Target="../media/image157.jpeg"/><Relationship Id="rId46" Type="http://schemas.openxmlformats.org/officeDocument/2006/relationships/image" Target="../media/image164.png"/><Relationship Id="rId59" Type="http://schemas.openxmlformats.org/officeDocument/2006/relationships/image" Target="../media/image176.png"/><Relationship Id="rId67" Type="http://schemas.openxmlformats.org/officeDocument/2006/relationships/image" Target="../media/image182.png"/><Relationship Id="rId20" Type="http://schemas.openxmlformats.org/officeDocument/2006/relationships/image" Target="../media/image141.png"/><Relationship Id="rId41" Type="http://schemas.openxmlformats.org/officeDocument/2006/relationships/image" Target="../media/image160.png"/><Relationship Id="rId54" Type="http://schemas.openxmlformats.org/officeDocument/2006/relationships/image" Target="../media/image171.png"/><Relationship Id="rId62" Type="http://schemas.openxmlformats.org/officeDocument/2006/relationships/image" Target="../media/image178.jpeg"/><Relationship Id="rId70" Type="http://schemas.openxmlformats.org/officeDocument/2006/relationships/image" Target="../media/image185.jpeg"/><Relationship Id="rId75" Type="http://schemas.microsoft.com/office/2007/relationships/hdphoto" Target="../media/hdphoto2.wdp"/><Relationship Id="rId1" Type="http://schemas.openxmlformats.org/officeDocument/2006/relationships/slideLayout" Target="../slideLayouts/slideLayout27.xml"/><Relationship Id="rId6" Type="http://schemas.openxmlformats.org/officeDocument/2006/relationships/image" Target="../media/image128.jpg"/><Relationship Id="rId15" Type="http://schemas.openxmlformats.org/officeDocument/2006/relationships/image" Target="../media/image137.jpeg"/><Relationship Id="rId23" Type="http://schemas.openxmlformats.org/officeDocument/2006/relationships/image" Target="../media/image144.jpeg"/><Relationship Id="rId28" Type="http://schemas.openxmlformats.org/officeDocument/2006/relationships/image" Target="../media/image149.emf"/><Relationship Id="rId36" Type="http://schemas.openxmlformats.org/officeDocument/2006/relationships/image" Target="../media/image155.png"/><Relationship Id="rId49" Type="http://schemas.openxmlformats.org/officeDocument/2006/relationships/hyperlink" Target="https://customers.microsoft.com/en-US/story/docusign-writes-its-name-on-a-new-market" TargetMode="External"/><Relationship Id="rId57" Type="http://schemas.openxmlformats.org/officeDocument/2006/relationships/image" Target="../media/image174.emf"/><Relationship Id="rId10" Type="http://schemas.openxmlformats.org/officeDocument/2006/relationships/image" Target="../media/image132.emf"/><Relationship Id="rId31" Type="http://schemas.openxmlformats.org/officeDocument/2006/relationships/image" Target="../media/image151.png"/><Relationship Id="rId44" Type="http://schemas.openxmlformats.org/officeDocument/2006/relationships/hyperlink" Target="https://customers.microsoft.com/Pages/CustomerStory.aspx?recid=8576" TargetMode="External"/><Relationship Id="rId52" Type="http://schemas.openxmlformats.org/officeDocument/2006/relationships/image" Target="../media/image169.png"/><Relationship Id="rId60" Type="http://schemas.openxmlformats.org/officeDocument/2006/relationships/image" Target="../media/image177.png"/><Relationship Id="rId65" Type="http://schemas.openxmlformats.org/officeDocument/2006/relationships/image" Target="../media/image180.jpeg"/><Relationship Id="rId73" Type="http://schemas.openxmlformats.org/officeDocument/2006/relationships/image" Target="../media/image188.png"/><Relationship Id="rId78" Type="http://schemas.microsoft.com/office/2007/relationships/hdphoto" Target="../media/hdphoto3.wdp"/><Relationship Id="rId81" Type="http://schemas.openxmlformats.org/officeDocument/2006/relationships/image" Target="../media/image194.jpg"/><Relationship Id="rId4" Type="http://schemas.openxmlformats.org/officeDocument/2006/relationships/image" Target="../media/image126.jpg"/><Relationship Id="rId9" Type="http://schemas.openxmlformats.org/officeDocument/2006/relationships/image" Target="../media/image131.png"/><Relationship Id="rId13" Type="http://schemas.openxmlformats.org/officeDocument/2006/relationships/image" Target="../media/image135.jpg"/><Relationship Id="rId18" Type="http://schemas.openxmlformats.org/officeDocument/2006/relationships/image" Target="../media/image139.png"/><Relationship Id="rId39" Type="http://schemas.openxmlformats.org/officeDocument/2006/relationships/image" Target="../media/image158.jpeg"/><Relationship Id="rId34" Type="http://schemas.openxmlformats.org/officeDocument/2006/relationships/image" Target="../media/image153.png"/><Relationship Id="rId50" Type="http://schemas.openxmlformats.org/officeDocument/2006/relationships/image" Target="../media/image167.png"/><Relationship Id="rId55" Type="http://schemas.openxmlformats.org/officeDocument/2006/relationships/image" Target="../media/image172.png"/><Relationship Id="rId76" Type="http://schemas.openxmlformats.org/officeDocument/2006/relationships/image" Target="../media/image190.png"/><Relationship Id="rId7" Type="http://schemas.openxmlformats.org/officeDocument/2006/relationships/image" Target="../media/image129.png"/><Relationship Id="rId71" Type="http://schemas.openxmlformats.org/officeDocument/2006/relationships/image" Target="../media/image186.png"/><Relationship Id="rId2" Type="http://schemas.openxmlformats.org/officeDocument/2006/relationships/notesSlide" Target="../notesSlides/notesSlide21.xml"/><Relationship Id="rId29" Type="http://schemas.openxmlformats.org/officeDocument/2006/relationships/hyperlink" Target="https://en.wikipedia.org/wiki/File:Schlumberger.svg" TargetMode="External"/><Relationship Id="rId24" Type="http://schemas.openxmlformats.org/officeDocument/2006/relationships/image" Target="../media/image145.jpeg"/><Relationship Id="rId40" Type="http://schemas.openxmlformats.org/officeDocument/2006/relationships/image" Target="../media/image159.jpeg"/><Relationship Id="rId45" Type="http://schemas.openxmlformats.org/officeDocument/2006/relationships/image" Target="../media/image163.png"/><Relationship Id="rId66" Type="http://schemas.openxmlformats.org/officeDocument/2006/relationships/image" Target="../media/image18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Sales%20Leads" TargetMode="External"/><Relationship Id="rId7" Type="http://schemas.openxmlformats.org/officeDocument/2006/relationships/image" Target="../media/image199.png"/><Relationship Id="rId2"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UFO%20Sightings" TargetMode="External"/><Relationship Id="rId1" Type="http://schemas.openxmlformats.org/officeDocument/2006/relationships/slideLayout" Target="../slideLayouts/slideLayout27.xml"/><Relationship Id="rId6" Type="http://schemas.openxmlformats.org/officeDocument/2006/relationships/image" Target="../media/image198.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96.jpg"/><Relationship Id="rId9" Type="http://schemas.openxmlformats.org/officeDocument/2006/relationships/image" Target="../media/image2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33.xml"/><Relationship Id="rId5" Type="http://schemas.openxmlformats.org/officeDocument/2006/relationships/image" Target="../media/image206.png"/><Relationship Id="rId4" Type="http://schemas.openxmlformats.org/officeDocument/2006/relationships/image" Target="../media/image20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47.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27.xml"/><Relationship Id="rId1" Type="http://schemas.openxmlformats.org/officeDocument/2006/relationships/tags" Target="../tags/tag6.xml"/><Relationship Id="rId5" Type="http://schemas.openxmlformats.org/officeDocument/2006/relationships/image" Target="../media/image64.png"/><Relationship Id="rId4" Type="http://schemas.openxmlformats.org/officeDocument/2006/relationships/image" Target="../media/image210.jpg"/></Relationships>
</file>

<file path=ppt/slides/_rels/slide38.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slideLayout" Target="../slideLayouts/slideLayout47.xml"/><Relationship Id="rId1" Type="http://schemas.openxmlformats.org/officeDocument/2006/relationships/tags" Target="../tags/tag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27.xml"/><Relationship Id="rId1" Type="http://schemas.openxmlformats.org/officeDocument/2006/relationships/tags" Target="../tags/tag8.xml"/><Relationship Id="rId5" Type="http://schemas.openxmlformats.org/officeDocument/2006/relationships/image" Target="../media/image64.png"/><Relationship Id="rId4" Type="http://schemas.openxmlformats.org/officeDocument/2006/relationships/image" Target="../media/image210.jpg"/></Relationships>
</file>

<file path=ppt/slides/_rels/slide5.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tiff"/><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35.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30.jpeg"/><Relationship Id="rId10" Type="http://schemas.openxmlformats.org/officeDocument/2006/relationships/image" Target="../media/image25.tiff"/><Relationship Id="rId19" Type="http://schemas.openxmlformats.org/officeDocument/2006/relationships/image" Target="../media/image34.jpg"/><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hyperlink" Target="https://powerapps.microsoft.com/en-us/customer-storie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15" name="Text Placeholder 3">
            <a:extLst>
              <a:ext uri="{FF2B5EF4-FFF2-40B4-BE49-F238E27FC236}">
                <a16:creationId xmlns:a16="http://schemas.microsoft.com/office/drawing/2014/main" id="{2B34426E-6A04-40A0-8617-49CD55F74AC1}"/>
              </a:ext>
            </a:extLst>
          </p:cNvPr>
          <p:cNvSpPr>
            <a:spLocks noGrp="1"/>
          </p:cNvSpPr>
          <p:nvPr>
            <p:ph type="body" sz="quarter" idx="13"/>
          </p:nvPr>
        </p:nvSpPr>
        <p:spPr>
          <a:xfrm>
            <a:off x="584200" y="6467329"/>
            <a:ext cx="3867150" cy="123111"/>
          </a:xfrm>
        </p:spPr>
        <p:txBody>
          <a:bodyPr/>
          <a:lstStyle/>
          <a:p>
            <a:endParaRPr lang="en-US"/>
          </a:p>
        </p:txBody>
      </p:sp>
      <p:sp>
        <p:nvSpPr>
          <p:cNvPr id="5" name="TextBox 4">
            <a:extLst>
              <a:ext uri="{FF2B5EF4-FFF2-40B4-BE49-F238E27FC236}">
                <a16:creationId xmlns:a16="http://schemas.microsoft.com/office/drawing/2014/main" id="{AC77390D-8A86-4890-8231-F1BA47DEA9BE}"/>
              </a:ext>
            </a:extLst>
          </p:cNvPr>
          <p:cNvSpPr txBox="1"/>
          <p:nvPr/>
        </p:nvSpPr>
        <p:spPr>
          <a:xfrm>
            <a:off x="584026" y="4357991"/>
            <a:ext cx="4348755" cy="1477328"/>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AKA.MS/</a:t>
            </a:r>
            <a:r>
              <a:rPr lang="en-GB" sz="3200" b="1" dirty="0" err="1">
                <a:gradFill>
                  <a:gsLst>
                    <a:gs pos="2917">
                      <a:schemeClr val="tx1"/>
                    </a:gs>
                    <a:gs pos="30000">
                      <a:schemeClr val="tx1"/>
                    </a:gs>
                  </a:gsLst>
                  <a:lin ang="5400000" scaled="0"/>
                </a:gradFill>
              </a:rPr>
              <a:t>HackAtSpeed</a:t>
            </a:r>
            <a:endParaRPr lang="en-GB" sz="3200" b="1" dirty="0">
              <a:gradFill>
                <a:gsLst>
                  <a:gs pos="2917">
                    <a:schemeClr val="tx1"/>
                  </a:gs>
                  <a:gs pos="30000">
                    <a:schemeClr val="tx1"/>
                  </a:gs>
                </a:gsLst>
                <a:lin ang="5400000" scaled="0"/>
              </a:gradFill>
            </a:endParaRPr>
          </a:p>
          <a:p>
            <a:endParaRPr lang="en-GB" sz="3200" b="1" dirty="0">
              <a:gradFill>
                <a:gsLst>
                  <a:gs pos="2917">
                    <a:schemeClr val="tx1"/>
                  </a:gs>
                  <a:gs pos="30000">
                    <a:schemeClr val="tx1"/>
                  </a:gs>
                </a:gsLst>
                <a:lin ang="5400000" scaled="0"/>
              </a:gradFill>
            </a:endParaRPr>
          </a:p>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14874402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A picture containing floor, indoor, person, ground&#10;&#10;Description automatically generated">
            <a:extLst>
              <a:ext uri="{FF2B5EF4-FFF2-40B4-BE49-F238E27FC236}">
                <a16:creationId xmlns:a16="http://schemas.microsoft.com/office/drawing/2014/main" id="{94CA00F6-0477-42F6-B98C-B78814ABFE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98822" y="3280159"/>
            <a:ext cx="635268" cy="635268"/>
          </a:xfrm>
          <a:prstGeom prst="flowChartConnector">
            <a:avLst/>
          </a:prstGeom>
        </p:spPr>
      </p:pic>
      <p:grpSp>
        <p:nvGrpSpPr>
          <p:cNvPr id="113" name="manufacturing lines">
            <a:extLst>
              <a:ext uri="{FF2B5EF4-FFF2-40B4-BE49-F238E27FC236}">
                <a16:creationId xmlns:a16="http://schemas.microsoft.com/office/drawing/2014/main" id="{65014574-B8D1-4D17-9E4D-D4ACC259ABF0}"/>
              </a:ext>
            </a:extLst>
          </p:cNvPr>
          <p:cNvGrpSpPr/>
          <p:nvPr/>
        </p:nvGrpSpPr>
        <p:grpSpPr>
          <a:xfrm>
            <a:off x="5672268" y="3085877"/>
            <a:ext cx="862467" cy="439904"/>
            <a:chOff x="0" y="14858998"/>
            <a:chExt cx="12192000" cy="6840432"/>
          </a:xfrm>
        </p:grpSpPr>
        <p:sp>
          <p:nvSpPr>
            <p:cNvPr id="115" name="Tech intensity">
              <a:extLst>
                <a:ext uri="{FF2B5EF4-FFF2-40B4-BE49-F238E27FC236}">
                  <a16:creationId xmlns:a16="http://schemas.microsoft.com/office/drawing/2014/main" id="{FD2F2C54-B083-40CC-92C2-3AC01298366D}"/>
                </a:ext>
              </a:extLst>
            </p:cNvPr>
            <p:cNvSpPr>
              <a:spLocks/>
            </p:cNvSpPr>
            <p:nvPr/>
          </p:nvSpPr>
          <p:spPr bwMode="auto">
            <a:xfrm>
              <a:off x="5147265" y="18143994"/>
              <a:ext cx="1897445" cy="278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Tx/>
                <a:buFontTx/>
                <a:buNone/>
                <a:tabLst>
                  <a:tab pos="5087938" algn="l"/>
                </a:tabLst>
                <a:defRPr/>
              </a:pPr>
              <a:r>
                <a:rPr kumimoji="0" lang="en-US" sz="1200" b="0" i="0" u="none" strike="noStrike" kern="0" cap="none" spc="-300" normalizeH="0" baseline="0" noProof="0">
                  <a:ln w="3175">
                    <a:noFill/>
                  </a:ln>
                  <a:noFill/>
                  <a:effectLst/>
                  <a:uLnTx/>
                  <a:uFillTx/>
                  <a:latin typeface="Segoe UI Semibold"/>
                  <a:ea typeface="+mn-ea"/>
                  <a:cs typeface="Segoe UI" pitchFamily="34" charset="0"/>
                </a:rPr>
                <a:t>T</a:t>
              </a:r>
              <a:r>
                <a:rPr kumimoji="0" lang="en-US" sz="1200" b="0" i="0" u="none" strike="noStrike" kern="0" cap="none" spc="0" normalizeH="0" baseline="0" noProof="0">
                  <a:ln w="3175">
                    <a:noFill/>
                  </a:ln>
                  <a:noFill/>
                  <a:effectLst/>
                  <a:uLnTx/>
                  <a:uFillTx/>
                  <a:latin typeface="Segoe UI Semibold"/>
                  <a:ea typeface="+mn-ea"/>
                  <a:cs typeface="Segoe UI" pitchFamily="34" charset="0"/>
                </a:rPr>
                <a:t>ech intensity</a:t>
              </a:r>
            </a:p>
          </p:txBody>
        </p:sp>
        <p:cxnSp>
          <p:nvCxnSpPr>
            <p:cNvPr id="116" name="Straight Connector 115">
              <a:extLst>
                <a:ext uri="{FF2B5EF4-FFF2-40B4-BE49-F238E27FC236}">
                  <a16:creationId xmlns:a16="http://schemas.microsoft.com/office/drawing/2014/main" id="{BE2BA8EA-588B-475E-B095-CC7F3CE3A176}"/>
                </a:ext>
              </a:extLst>
            </p:cNvPr>
            <p:cNvCxnSpPr>
              <a:cxnSpLocks/>
              <a:stCxn id="117" idx="2"/>
            </p:cNvCxnSpPr>
            <p:nvPr/>
          </p:nvCxnSpPr>
          <p:spPr>
            <a:xfrm flipH="1">
              <a:off x="8168640" y="17105911"/>
              <a:ext cx="1193924" cy="368652"/>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17" name="glow point">
              <a:extLst>
                <a:ext uri="{FF2B5EF4-FFF2-40B4-BE49-F238E27FC236}">
                  <a16:creationId xmlns:a16="http://schemas.microsoft.com/office/drawing/2014/main" id="{F303943C-75F3-4600-B01C-F39D7B144408}"/>
                </a:ext>
              </a:extLst>
            </p:cNvPr>
            <p:cNvSpPr>
              <a:spLocks noChangeAspect="1"/>
            </p:cNvSpPr>
            <p:nvPr/>
          </p:nvSpPr>
          <p:spPr bwMode="auto">
            <a:xfrm>
              <a:off x="9362564" y="17092195"/>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glow point">
              <a:extLst>
                <a:ext uri="{FF2B5EF4-FFF2-40B4-BE49-F238E27FC236}">
                  <a16:creationId xmlns:a16="http://schemas.microsoft.com/office/drawing/2014/main" id="{6962F55A-83F8-4D8C-A98F-CB27AD386FDC}"/>
                </a:ext>
              </a:extLst>
            </p:cNvPr>
            <p:cNvSpPr>
              <a:spLocks noChangeAspect="1"/>
            </p:cNvSpPr>
            <p:nvPr/>
          </p:nvSpPr>
          <p:spPr bwMode="auto">
            <a:xfrm>
              <a:off x="7375268" y="17512819"/>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glow point">
              <a:extLst>
                <a:ext uri="{FF2B5EF4-FFF2-40B4-BE49-F238E27FC236}">
                  <a16:creationId xmlns:a16="http://schemas.microsoft.com/office/drawing/2014/main" id="{6938851F-E150-4D05-A688-24472DCDDD8D}"/>
                </a:ext>
              </a:extLst>
            </p:cNvPr>
            <p:cNvSpPr>
              <a:spLocks noChangeAspect="1"/>
            </p:cNvSpPr>
            <p:nvPr/>
          </p:nvSpPr>
          <p:spPr bwMode="auto">
            <a:xfrm>
              <a:off x="1440044" y="1761468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glow point">
              <a:extLst>
                <a:ext uri="{FF2B5EF4-FFF2-40B4-BE49-F238E27FC236}">
                  <a16:creationId xmlns:a16="http://schemas.microsoft.com/office/drawing/2014/main" id="{87F13F22-B925-4250-A93C-C44A444A0535}"/>
                </a:ext>
              </a:extLst>
            </p:cNvPr>
            <p:cNvSpPr>
              <a:spLocks noChangeAspect="1"/>
            </p:cNvSpPr>
            <p:nvPr/>
          </p:nvSpPr>
          <p:spPr bwMode="auto">
            <a:xfrm>
              <a:off x="4750411" y="1730272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21" name="Straight Connector 120">
              <a:extLst>
                <a:ext uri="{FF2B5EF4-FFF2-40B4-BE49-F238E27FC236}">
                  <a16:creationId xmlns:a16="http://schemas.microsoft.com/office/drawing/2014/main" id="{B52D0A32-EF08-44A4-81BD-0FC0A3E5C623}"/>
                </a:ext>
              </a:extLst>
            </p:cNvPr>
            <p:cNvCxnSpPr>
              <a:cxnSpLocks/>
              <a:stCxn id="117" idx="2"/>
              <a:endCxn id="120" idx="2"/>
            </p:cNvCxnSpPr>
            <p:nvPr/>
          </p:nvCxnSpPr>
          <p:spPr>
            <a:xfrm flipH="1">
              <a:off x="4750411" y="17105911"/>
              <a:ext cx="4612153" cy="210527"/>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7EFE6B-EF6C-4876-A5E4-EF4D47EAE754}"/>
                </a:ext>
              </a:extLst>
            </p:cNvPr>
            <p:cNvCxnSpPr>
              <a:cxnSpLocks/>
              <a:stCxn id="118" idx="2"/>
              <a:endCxn id="120" idx="5"/>
            </p:cNvCxnSpPr>
            <p:nvPr/>
          </p:nvCxnSpPr>
          <p:spPr>
            <a:xfrm flipH="1" flipV="1">
              <a:off x="4773078" y="17326137"/>
              <a:ext cx="2602190" cy="20039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FB0410A-10FB-455E-8403-CC25FAAFAD3F}"/>
                </a:ext>
              </a:extLst>
            </p:cNvPr>
            <p:cNvCxnSpPr>
              <a:cxnSpLocks/>
              <a:stCxn id="120" idx="4"/>
            </p:cNvCxnSpPr>
            <p:nvPr/>
          </p:nvCxnSpPr>
          <p:spPr>
            <a:xfrm flipH="1">
              <a:off x="2996565" y="17330154"/>
              <a:ext cx="1767124" cy="1622689"/>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D33F0AB-5738-4823-B446-A8934DBA0F6E}"/>
                </a:ext>
              </a:extLst>
            </p:cNvPr>
            <p:cNvCxnSpPr>
              <a:cxnSpLocks/>
            </p:cNvCxnSpPr>
            <p:nvPr/>
          </p:nvCxnSpPr>
          <p:spPr>
            <a:xfrm flipH="1">
              <a:off x="3000375" y="17686018"/>
              <a:ext cx="4431030" cy="1278255"/>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2258D6-0F59-4554-8FFF-D1AD40F7CF2E}"/>
                </a:ext>
              </a:extLst>
            </p:cNvPr>
            <p:cNvCxnSpPr>
              <a:cxnSpLocks/>
              <a:stCxn id="120" idx="2"/>
            </p:cNvCxnSpPr>
            <p:nvPr/>
          </p:nvCxnSpPr>
          <p:spPr>
            <a:xfrm flipH="1">
              <a:off x="1438505" y="17316438"/>
              <a:ext cx="3311906" cy="325676"/>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9E9593-E8E7-4FFF-9F68-24C3AE5010E5}"/>
                </a:ext>
              </a:extLst>
            </p:cNvPr>
            <p:cNvCxnSpPr>
              <a:cxnSpLocks/>
            </p:cNvCxnSpPr>
            <p:nvPr/>
          </p:nvCxnSpPr>
          <p:spPr>
            <a:xfrm flipH="1" flipV="1">
              <a:off x="0" y="16443702"/>
              <a:ext cx="1440046" cy="119841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B4BACEE-FD3B-4190-8F87-0CFFC4B3C349}"/>
                </a:ext>
              </a:extLst>
            </p:cNvPr>
            <p:cNvCxnSpPr>
              <a:cxnSpLocks/>
            </p:cNvCxnSpPr>
            <p:nvPr/>
          </p:nvCxnSpPr>
          <p:spPr>
            <a:xfrm flipH="1" flipV="1">
              <a:off x="9362565" y="17092197"/>
              <a:ext cx="1689257" cy="460723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4AD440F-8751-49B5-840A-7D4978899B1A}"/>
                </a:ext>
              </a:extLst>
            </p:cNvPr>
            <p:cNvCxnSpPr>
              <a:cxnSpLocks/>
            </p:cNvCxnSpPr>
            <p:nvPr/>
          </p:nvCxnSpPr>
          <p:spPr>
            <a:xfrm flipH="1" flipV="1">
              <a:off x="4039642" y="14858998"/>
              <a:ext cx="3351758" cy="2663190"/>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1" name="glow point">
              <a:extLst>
                <a:ext uri="{FF2B5EF4-FFF2-40B4-BE49-F238E27FC236}">
                  <a16:creationId xmlns:a16="http://schemas.microsoft.com/office/drawing/2014/main" id="{DCFAB75F-D3C0-4AF5-8D15-A8B27BC6EDF0}"/>
                </a:ext>
              </a:extLst>
            </p:cNvPr>
            <p:cNvSpPr>
              <a:spLocks noChangeAspect="1"/>
            </p:cNvSpPr>
            <p:nvPr/>
          </p:nvSpPr>
          <p:spPr bwMode="auto">
            <a:xfrm>
              <a:off x="9807246" y="16518060"/>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2" name="Straight Connector 131">
              <a:extLst>
                <a:ext uri="{FF2B5EF4-FFF2-40B4-BE49-F238E27FC236}">
                  <a16:creationId xmlns:a16="http://schemas.microsoft.com/office/drawing/2014/main" id="{5C6A489D-C588-4754-A6F6-12F72FA0C540}"/>
                </a:ext>
              </a:extLst>
            </p:cNvPr>
            <p:cNvCxnSpPr>
              <a:cxnSpLocks/>
              <a:stCxn id="131" idx="3"/>
            </p:cNvCxnSpPr>
            <p:nvPr/>
          </p:nvCxnSpPr>
          <p:spPr>
            <a:xfrm flipH="1">
              <a:off x="9389121" y="16541475"/>
              <a:ext cx="422014" cy="55900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2DE267-5982-4BED-88FE-0F84914B1C43}"/>
                </a:ext>
              </a:extLst>
            </p:cNvPr>
            <p:cNvCxnSpPr>
              <a:cxnSpLocks/>
              <a:stCxn id="131" idx="2"/>
            </p:cNvCxnSpPr>
            <p:nvPr/>
          </p:nvCxnSpPr>
          <p:spPr>
            <a:xfrm flipH="1" flipV="1">
              <a:off x="8290560" y="16012158"/>
              <a:ext cx="1516686" cy="51961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0261072-6660-4478-8736-444AC78288E7}"/>
                </a:ext>
              </a:extLst>
            </p:cNvPr>
            <p:cNvSpPr txBox="1"/>
            <p:nvPr/>
          </p:nvSpPr>
          <p:spPr>
            <a:xfrm flipH="1">
              <a:off x="7755591" y="16718799"/>
              <a:ext cx="1695084" cy="329495"/>
            </a:xfrm>
            <a:prstGeom prst="rect">
              <a:avLst/>
            </a:prstGeom>
            <a:noFill/>
          </p:spPr>
          <p:txBody>
            <a:bodyPr wrap="square" lIns="179285" tIns="0" rIns="179285" bIns="14342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Calibrating torque </a:t>
              </a:r>
              <a:b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rod arm at 8.5 inches</a:t>
              </a:r>
            </a:p>
          </p:txBody>
        </p:sp>
        <p:cxnSp>
          <p:nvCxnSpPr>
            <p:cNvPr id="135" name="Straight Connector 134">
              <a:extLst>
                <a:ext uri="{FF2B5EF4-FFF2-40B4-BE49-F238E27FC236}">
                  <a16:creationId xmlns:a16="http://schemas.microsoft.com/office/drawing/2014/main" id="{2165158D-6B4C-47A4-8E11-809821F76EA2}"/>
                </a:ext>
              </a:extLst>
            </p:cNvPr>
            <p:cNvCxnSpPr>
              <a:cxnSpLocks/>
            </p:cNvCxnSpPr>
            <p:nvPr/>
          </p:nvCxnSpPr>
          <p:spPr>
            <a:xfrm flipH="1">
              <a:off x="9306106" y="16769078"/>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36" name="glow point">
              <a:extLst>
                <a:ext uri="{FF2B5EF4-FFF2-40B4-BE49-F238E27FC236}">
                  <a16:creationId xmlns:a16="http://schemas.microsoft.com/office/drawing/2014/main" id="{3CCC2922-EEC8-4096-BB53-D5F97D88C32F}"/>
                </a:ext>
              </a:extLst>
            </p:cNvPr>
            <p:cNvSpPr>
              <a:spLocks noChangeAspect="1"/>
            </p:cNvSpPr>
            <p:nvPr/>
          </p:nvSpPr>
          <p:spPr bwMode="auto">
            <a:xfrm>
              <a:off x="8281149" y="1599844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AC3C7EA5-5342-443A-8FB5-0575646A6ADE}"/>
                </a:ext>
              </a:extLst>
            </p:cNvPr>
            <p:cNvCxnSpPr>
              <a:cxnSpLocks/>
            </p:cNvCxnSpPr>
            <p:nvPr/>
          </p:nvCxnSpPr>
          <p:spPr>
            <a:xfrm flipH="1">
              <a:off x="6353670" y="16218459"/>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BBB5C97-9DF4-4640-AA37-47E033DA7EC8}"/>
                </a:ext>
              </a:extLst>
            </p:cNvPr>
            <p:cNvCxnSpPr>
              <a:cxnSpLocks/>
            </p:cNvCxnSpPr>
            <p:nvPr/>
          </p:nvCxnSpPr>
          <p:spPr>
            <a:xfrm flipV="1">
              <a:off x="4763689" y="16719046"/>
              <a:ext cx="0" cy="60709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27042C-FEAA-4DC9-B387-53D2025EC3CC}"/>
                </a:ext>
              </a:extLst>
            </p:cNvPr>
            <p:cNvCxnSpPr>
              <a:cxnSpLocks/>
            </p:cNvCxnSpPr>
            <p:nvPr/>
          </p:nvCxnSpPr>
          <p:spPr>
            <a:xfrm flipH="1">
              <a:off x="4763689" y="16719046"/>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CDCBDA-AF0D-4F4E-90AC-BBA3032F971B}"/>
                </a:ext>
              </a:extLst>
            </p:cNvPr>
            <p:cNvCxnSpPr>
              <a:cxnSpLocks/>
            </p:cNvCxnSpPr>
            <p:nvPr/>
          </p:nvCxnSpPr>
          <p:spPr>
            <a:xfrm flipV="1">
              <a:off x="9375842" y="16769078"/>
              <a:ext cx="0" cy="331401"/>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7B0C29C-18F3-403D-9D08-22EBD9755A43}"/>
                </a:ext>
              </a:extLst>
            </p:cNvPr>
            <p:cNvSpPr txBox="1"/>
            <p:nvPr/>
          </p:nvSpPr>
          <p:spPr>
            <a:xfrm>
              <a:off x="4929280" y="16657745"/>
              <a:ext cx="1805574" cy="360272"/>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Intake fins cambered</a:t>
              </a:r>
              <a:b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for proper induction</a:t>
              </a:r>
            </a:p>
          </p:txBody>
        </p:sp>
        <p:sp>
          <p:nvSpPr>
            <p:cNvPr id="142" name="TextBox 141">
              <a:extLst>
                <a:ext uri="{FF2B5EF4-FFF2-40B4-BE49-F238E27FC236}">
                  <a16:creationId xmlns:a16="http://schemas.microsoft.com/office/drawing/2014/main" id="{268AA292-04A0-4D70-90E5-DE15888B493A}"/>
                </a:ext>
              </a:extLst>
            </p:cNvPr>
            <p:cNvSpPr txBox="1"/>
            <p:nvPr/>
          </p:nvSpPr>
          <p:spPr>
            <a:xfrm>
              <a:off x="4929280" y="16993025"/>
              <a:ext cx="1805574" cy="329495"/>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Compression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Combustion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Error detected in exhaustion system</a:t>
              </a:r>
            </a:p>
          </p:txBody>
        </p:sp>
        <p:sp>
          <p:nvSpPr>
            <p:cNvPr id="143" name="TextBox 142">
              <a:extLst>
                <a:ext uri="{FF2B5EF4-FFF2-40B4-BE49-F238E27FC236}">
                  <a16:creationId xmlns:a16="http://schemas.microsoft.com/office/drawing/2014/main" id="{1FB60332-5645-4BF8-83F4-13678CDF23F0}"/>
                </a:ext>
              </a:extLst>
            </p:cNvPr>
            <p:cNvSpPr txBox="1"/>
            <p:nvPr/>
          </p:nvSpPr>
          <p:spPr>
            <a:xfrm>
              <a:off x="1629477" y="17148368"/>
              <a:ext cx="1151030" cy="421828"/>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Exhaustion system error reported to manager for further inspection</a:t>
              </a:r>
            </a:p>
          </p:txBody>
        </p:sp>
        <p:cxnSp>
          <p:nvCxnSpPr>
            <p:cNvPr id="144" name="Straight Connector 143">
              <a:extLst>
                <a:ext uri="{FF2B5EF4-FFF2-40B4-BE49-F238E27FC236}">
                  <a16:creationId xmlns:a16="http://schemas.microsoft.com/office/drawing/2014/main" id="{A43345E5-A9E8-4938-8CBD-CA4273EE7DD6}"/>
                </a:ext>
              </a:extLst>
            </p:cNvPr>
            <p:cNvCxnSpPr>
              <a:cxnSpLocks/>
            </p:cNvCxnSpPr>
            <p:nvPr/>
          </p:nvCxnSpPr>
          <p:spPr>
            <a:xfrm flipV="1">
              <a:off x="1453322" y="17193277"/>
              <a:ext cx="0" cy="43183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92ED75-AC24-4179-966F-3F7988A74A1D}"/>
                </a:ext>
              </a:extLst>
            </p:cNvPr>
            <p:cNvCxnSpPr>
              <a:cxnSpLocks/>
            </p:cNvCxnSpPr>
            <p:nvPr/>
          </p:nvCxnSpPr>
          <p:spPr>
            <a:xfrm flipH="1">
              <a:off x="1453322" y="17193277"/>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4DD0EF-DB6D-4F74-98D2-C537DD047806}"/>
                </a:ext>
              </a:extLst>
            </p:cNvPr>
            <p:cNvCxnSpPr>
              <a:cxnSpLocks/>
            </p:cNvCxnSpPr>
            <p:nvPr/>
          </p:nvCxnSpPr>
          <p:spPr>
            <a:xfrm flipH="1">
              <a:off x="2996568" y="18851878"/>
              <a:ext cx="4063362" cy="12192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CC1113F-D72F-46EF-9F2C-4552C5EB53CA}"/>
                </a:ext>
              </a:extLst>
            </p:cNvPr>
            <p:cNvCxnSpPr>
              <a:cxnSpLocks/>
            </p:cNvCxnSpPr>
            <p:nvPr/>
          </p:nvCxnSpPr>
          <p:spPr>
            <a:xfrm flipH="1">
              <a:off x="8569329" y="18689071"/>
              <a:ext cx="3622671" cy="108701"/>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grpSp>
      <p:sp>
        <p:nvSpPr>
          <p:cNvPr id="270" name="GREY GLOW">
            <a:extLst>
              <a:ext uri="{FF2B5EF4-FFF2-40B4-BE49-F238E27FC236}">
                <a16:creationId xmlns:a16="http://schemas.microsoft.com/office/drawing/2014/main" id="{A76AEB0A-E7F5-4A27-B6DD-F50D82D0D8C1}"/>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Mask">
            <a:extLst>
              <a:ext uri="{FF2B5EF4-FFF2-40B4-BE49-F238E27FC236}">
                <a16:creationId xmlns:a16="http://schemas.microsoft.com/office/drawing/2014/main" id="{3D1D7203-FD41-47D0-B29D-1243327194C2}"/>
              </a:ext>
            </a:extLst>
          </p:cNvPr>
          <p:cNvSpPr/>
          <p:nvPr/>
        </p:nvSpPr>
        <p:spPr bwMode="auto">
          <a:xfrm>
            <a:off x="0" y="0"/>
            <a:ext cx="12188952" cy="6858000"/>
          </a:xfrm>
          <a:custGeom>
            <a:avLst/>
            <a:gdLst>
              <a:gd name="connsiteX0" fmla="*/ 6096000 w 12188952"/>
              <a:gd name="connsiteY0" fmla="*/ 804793 h 6858000"/>
              <a:gd name="connsiteX1" fmla="*/ 3471792 w 12188952"/>
              <a:gd name="connsiteY1" fmla="*/ 3429001 h 6858000"/>
              <a:gd name="connsiteX2" fmla="*/ 6096000 w 12188952"/>
              <a:gd name="connsiteY2" fmla="*/ 6053209 h 6858000"/>
              <a:gd name="connsiteX3" fmla="*/ 8720208 w 12188952"/>
              <a:gd name="connsiteY3" fmla="*/ 3429001 h 6858000"/>
              <a:gd name="connsiteX4" fmla="*/ 6096000 w 12188952"/>
              <a:gd name="connsiteY4" fmla="*/ 804793 h 6858000"/>
              <a:gd name="connsiteX5" fmla="*/ 0 w 12188952"/>
              <a:gd name="connsiteY5" fmla="*/ 0 h 6858000"/>
              <a:gd name="connsiteX6" fmla="*/ 12188952 w 12188952"/>
              <a:gd name="connsiteY6" fmla="*/ 0 h 6858000"/>
              <a:gd name="connsiteX7" fmla="*/ 12188952 w 12188952"/>
              <a:gd name="connsiteY7" fmla="*/ 6858000 h 6858000"/>
              <a:gd name="connsiteX8" fmla="*/ 0 w 1218895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52" h="6858000">
                <a:moveTo>
                  <a:pt x="6096000" y="804793"/>
                </a:moveTo>
                <a:cubicBezTo>
                  <a:pt x="4646690" y="804793"/>
                  <a:pt x="3471792" y="1979691"/>
                  <a:pt x="3471792" y="3429001"/>
                </a:cubicBezTo>
                <a:cubicBezTo>
                  <a:pt x="3471792" y="4878311"/>
                  <a:pt x="4646690" y="6053209"/>
                  <a:pt x="6096000" y="6053209"/>
                </a:cubicBezTo>
                <a:cubicBezTo>
                  <a:pt x="7545310" y="6053209"/>
                  <a:pt x="8720208" y="4878311"/>
                  <a:pt x="8720208" y="3429001"/>
                </a:cubicBezTo>
                <a:cubicBezTo>
                  <a:pt x="8720208" y="1979691"/>
                  <a:pt x="7545310" y="804793"/>
                  <a:pt x="6096000" y="804793"/>
                </a:cubicBezTo>
                <a:close/>
                <a:moveTo>
                  <a:pt x="0" y="0"/>
                </a:moveTo>
                <a:lnTo>
                  <a:pt x="12188952" y="0"/>
                </a:lnTo>
                <a:lnTo>
                  <a:pt x="12188952" y="6858000"/>
                </a:lnTo>
                <a:lnTo>
                  <a:pt x="0" y="6858000"/>
                </a:lnTo>
                <a:close/>
              </a:path>
            </a:pathLst>
          </a:custGeom>
          <a:solidFill>
            <a:schemeClr val="bg1"/>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5" name="Picture 124">
            <a:extLst>
              <a:ext uri="{FF2B5EF4-FFF2-40B4-BE49-F238E27FC236}">
                <a16:creationId xmlns:a16="http://schemas.microsoft.com/office/drawing/2014/main" id="{D91CB324-CB4F-4325-89A2-BAC03CD9E133}"/>
              </a:ext>
            </a:extLst>
          </p:cNvPr>
          <p:cNvPicPr>
            <a:picLocks noChangeAspect="1"/>
          </p:cNvPicPr>
          <p:nvPr/>
        </p:nvPicPr>
        <p:blipFill>
          <a:blip r:embed="rId4">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sp>
        <p:nvSpPr>
          <p:cNvPr id="360" name="Engage">
            <a:extLst>
              <a:ext uri="{FF2B5EF4-FFF2-40B4-BE49-F238E27FC236}">
                <a16:creationId xmlns:a16="http://schemas.microsoft.com/office/drawing/2014/main" id="{42297D20-1B27-4735-914A-80ACD9A1AB39}"/>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62" name="Optimize">
            <a:extLst>
              <a:ext uri="{FF2B5EF4-FFF2-40B4-BE49-F238E27FC236}">
                <a16:creationId xmlns:a16="http://schemas.microsoft.com/office/drawing/2014/main" id="{438C37FC-644E-44F8-A766-52DF82FDD15B}"/>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59" name="Transform">
            <a:extLst>
              <a:ext uri="{FF2B5EF4-FFF2-40B4-BE49-F238E27FC236}">
                <a16:creationId xmlns:a16="http://schemas.microsoft.com/office/drawing/2014/main" id="{2A31565D-2698-44DF-B510-528A06630A87}"/>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61" name="Empower">
            <a:extLst>
              <a:ext uri="{FF2B5EF4-FFF2-40B4-BE49-F238E27FC236}">
                <a16:creationId xmlns:a16="http://schemas.microsoft.com/office/drawing/2014/main" id="{B7A50A25-AE5C-4D6A-821F-4BECD395B09F}"/>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sp>
        <p:nvSpPr>
          <p:cNvPr id="232" name="1">
            <a:extLst>
              <a:ext uri="{FF2B5EF4-FFF2-40B4-BE49-F238E27FC236}">
                <a16:creationId xmlns:a16="http://schemas.microsoft.com/office/drawing/2014/main" id="{E2FF5ED2-64DB-41F8-8BFE-C46DBDE7FC57}"/>
              </a:ext>
            </a:extLst>
          </p:cNvPr>
          <p:cNvSpPr/>
          <p:nvPr/>
        </p:nvSpPr>
        <p:spPr bwMode="auto">
          <a:xfrm>
            <a:off x="7730731" y="367559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1">
            <a:extLst>
              <a:ext uri="{FF2B5EF4-FFF2-40B4-BE49-F238E27FC236}">
                <a16:creationId xmlns:a16="http://schemas.microsoft.com/office/drawing/2014/main" id="{80AA2791-863D-40FB-8BB8-C1FEA3ADD517}"/>
              </a:ext>
            </a:extLst>
          </p:cNvPr>
          <p:cNvSpPr/>
          <p:nvPr/>
        </p:nvSpPr>
        <p:spPr bwMode="auto">
          <a:xfrm>
            <a:off x="6054593" y="493231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1">
            <a:extLst>
              <a:ext uri="{FF2B5EF4-FFF2-40B4-BE49-F238E27FC236}">
                <a16:creationId xmlns:a16="http://schemas.microsoft.com/office/drawing/2014/main" id="{C078AD68-E35B-4493-89A8-5CC9FB9971A0}"/>
              </a:ext>
            </a:extLst>
          </p:cNvPr>
          <p:cNvSpPr/>
          <p:nvPr/>
        </p:nvSpPr>
        <p:spPr bwMode="auto">
          <a:xfrm>
            <a:off x="7730382" y="36756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1">
            <a:extLst>
              <a:ext uri="{FF2B5EF4-FFF2-40B4-BE49-F238E27FC236}">
                <a16:creationId xmlns:a16="http://schemas.microsoft.com/office/drawing/2014/main" id="{178C30C7-B340-4532-B3FB-9A2737996331}"/>
              </a:ext>
            </a:extLst>
          </p:cNvPr>
          <p:cNvSpPr/>
          <p:nvPr/>
        </p:nvSpPr>
        <p:spPr bwMode="auto">
          <a:xfrm>
            <a:off x="4560045" y="361885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1">
            <a:extLst>
              <a:ext uri="{FF2B5EF4-FFF2-40B4-BE49-F238E27FC236}">
                <a16:creationId xmlns:a16="http://schemas.microsoft.com/office/drawing/2014/main" id="{E44F65A9-7749-49E4-90DD-CF07B7DE1140}"/>
              </a:ext>
            </a:extLst>
          </p:cNvPr>
          <p:cNvSpPr/>
          <p:nvPr/>
        </p:nvSpPr>
        <p:spPr bwMode="auto">
          <a:xfrm>
            <a:off x="6009556" y="4834925"/>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1">
            <a:extLst>
              <a:ext uri="{FF2B5EF4-FFF2-40B4-BE49-F238E27FC236}">
                <a16:creationId xmlns:a16="http://schemas.microsoft.com/office/drawing/2014/main" id="{F6EE2389-EE6F-4875-823F-470485A7ECA0}"/>
              </a:ext>
            </a:extLst>
          </p:cNvPr>
          <p:cNvSpPr/>
          <p:nvPr/>
        </p:nvSpPr>
        <p:spPr bwMode="auto">
          <a:xfrm>
            <a:off x="6043816" y="211066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1">
            <a:extLst>
              <a:ext uri="{FF2B5EF4-FFF2-40B4-BE49-F238E27FC236}">
                <a16:creationId xmlns:a16="http://schemas.microsoft.com/office/drawing/2014/main" id="{6B8A7A5C-0792-4E02-AC12-740AE6314EAE}"/>
              </a:ext>
            </a:extLst>
          </p:cNvPr>
          <p:cNvSpPr/>
          <p:nvPr/>
        </p:nvSpPr>
        <p:spPr bwMode="auto">
          <a:xfrm>
            <a:off x="5899857" y="363680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1">
            <a:extLst>
              <a:ext uri="{FF2B5EF4-FFF2-40B4-BE49-F238E27FC236}">
                <a16:creationId xmlns:a16="http://schemas.microsoft.com/office/drawing/2014/main" id="{DAD22C78-DE77-4F75-BEBC-A1DEA24A22AF}"/>
              </a:ext>
            </a:extLst>
          </p:cNvPr>
          <p:cNvSpPr/>
          <p:nvPr/>
        </p:nvSpPr>
        <p:spPr bwMode="auto">
          <a:xfrm>
            <a:off x="4483291" y="341881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1">
            <a:extLst>
              <a:ext uri="{FF2B5EF4-FFF2-40B4-BE49-F238E27FC236}">
                <a16:creationId xmlns:a16="http://schemas.microsoft.com/office/drawing/2014/main" id="{2011A504-28B7-4786-8444-43830B0A8EEA}"/>
              </a:ext>
            </a:extLst>
          </p:cNvPr>
          <p:cNvSpPr/>
          <p:nvPr/>
        </p:nvSpPr>
        <p:spPr bwMode="auto">
          <a:xfrm>
            <a:off x="6050600" y="219802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1">
            <a:extLst>
              <a:ext uri="{FF2B5EF4-FFF2-40B4-BE49-F238E27FC236}">
                <a16:creationId xmlns:a16="http://schemas.microsoft.com/office/drawing/2014/main" id="{4506B3F5-7FFF-4ACC-A3ED-A16AFF431EDA}"/>
              </a:ext>
            </a:extLst>
          </p:cNvPr>
          <p:cNvSpPr/>
          <p:nvPr/>
        </p:nvSpPr>
        <p:spPr bwMode="auto">
          <a:xfrm>
            <a:off x="6078791" y="219802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1">
            <a:extLst>
              <a:ext uri="{FF2B5EF4-FFF2-40B4-BE49-F238E27FC236}">
                <a16:creationId xmlns:a16="http://schemas.microsoft.com/office/drawing/2014/main" id="{3FA10FB5-7EDB-4880-AB12-3D27D3F71DEC}"/>
              </a:ext>
            </a:extLst>
          </p:cNvPr>
          <p:cNvSpPr/>
          <p:nvPr/>
        </p:nvSpPr>
        <p:spPr bwMode="auto">
          <a:xfrm>
            <a:off x="6110667" y="362041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2">
            <a:extLst>
              <a:ext uri="{FF2B5EF4-FFF2-40B4-BE49-F238E27FC236}">
                <a16:creationId xmlns:a16="http://schemas.microsoft.com/office/drawing/2014/main" id="{CC47E03B-9C50-4BD9-85B7-6B28FFE033C3}"/>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2">
            <a:extLst>
              <a:ext uri="{FF2B5EF4-FFF2-40B4-BE49-F238E27FC236}">
                <a16:creationId xmlns:a16="http://schemas.microsoft.com/office/drawing/2014/main" id="{6E7085AB-2A17-45F8-BD43-134A1D44F14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2">
            <a:extLst>
              <a:ext uri="{FF2B5EF4-FFF2-40B4-BE49-F238E27FC236}">
                <a16:creationId xmlns:a16="http://schemas.microsoft.com/office/drawing/2014/main" id="{E419FCF9-7514-4586-9F4E-A0E19B525BE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1">
            <a:extLst>
              <a:ext uri="{FF2B5EF4-FFF2-40B4-BE49-F238E27FC236}">
                <a16:creationId xmlns:a16="http://schemas.microsoft.com/office/drawing/2014/main" id="{0FB8CF9C-081F-4D3D-9B11-D4473E6670AC}"/>
              </a:ext>
            </a:extLst>
          </p:cNvPr>
          <p:cNvSpPr/>
          <p:nvPr/>
        </p:nvSpPr>
        <p:spPr bwMode="auto">
          <a:xfrm>
            <a:off x="6116624" y="212294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1">
            <a:extLst>
              <a:ext uri="{FF2B5EF4-FFF2-40B4-BE49-F238E27FC236}">
                <a16:creationId xmlns:a16="http://schemas.microsoft.com/office/drawing/2014/main" id="{168F76B5-8166-47DF-943E-1B574B3CDBB3}"/>
              </a:ext>
            </a:extLst>
          </p:cNvPr>
          <p:cNvSpPr/>
          <p:nvPr/>
        </p:nvSpPr>
        <p:spPr bwMode="auto">
          <a:xfrm>
            <a:off x="6148628" y="231113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1">
            <a:extLst>
              <a:ext uri="{FF2B5EF4-FFF2-40B4-BE49-F238E27FC236}">
                <a16:creationId xmlns:a16="http://schemas.microsoft.com/office/drawing/2014/main" id="{F5196A58-5A31-494C-B6C6-B2C0BD34ECC3}"/>
              </a:ext>
            </a:extLst>
          </p:cNvPr>
          <p:cNvSpPr/>
          <p:nvPr/>
        </p:nvSpPr>
        <p:spPr bwMode="auto">
          <a:xfrm>
            <a:off x="6106844" y="48327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1">
            <a:extLst>
              <a:ext uri="{FF2B5EF4-FFF2-40B4-BE49-F238E27FC236}">
                <a16:creationId xmlns:a16="http://schemas.microsoft.com/office/drawing/2014/main" id="{A20B183A-7137-474A-B1AA-E25F236D4127}"/>
              </a:ext>
            </a:extLst>
          </p:cNvPr>
          <p:cNvSpPr/>
          <p:nvPr/>
        </p:nvSpPr>
        <p:spPr bwMode="auto">
          <a:xfrm>
            <a:off x="7655328" y="38034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1">
            <a:extLst>
              <a:ext uri="{FF2B5EF4-FFF2-40B4-BE49-F238E27FC236}">
                <a16:creationId xmlns:a16="http://schemas.microsoft.com/office/drawing/2014/main" id="{5AD9E0A5-C469-4DB6-B01D-DA580C43A619}"/>
              </a:ext>
            </a:extLst>
          </p:cNvPr>
          <p:cNvSpPr/>
          <p:nvPr/>
        </p:nvSpPr>
        <p:spPr bwMode="auto">
          <a:xfrm>
            <a:off x="7678503" y="3744056"/>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1">
            <a:extLst>
              <a:ext uri="{FF2B5EF4-FFF2-40B4-BE49-F238E27FC236}">
                <a16:creationId xmlns:a16="http://schemas.microsoft.com/office/drawing/2014/main" id="{7261D29D-99F8-47DB-BA40-02EDA31D86D3}"/>
              </a:ext>
            </a:extLst>
          </p:cNvPr>
          <p:cNvSpPr/>
          <p:nvPr/>
        </p:nvSpPr>
        <p:spPr bwMode="auto">
          <a:xfrm>
            <a:off x="7797505" y="371194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1">
            <a:extLst>
              <a:ext uri="{FF2B5EF4-FFF2-40B4-BE49-F238E27FC236}">
                <a16:creationId xmlns:a16="http://schemas.microsoft.com/office/drawing/2014/main" id="{09267006-5ABE-40B5-91A0-97963B4CD67B}"/>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1">
            <a:extLst>
              <a:ext uri="{FF2B5EF4-FFF2-40B4-BE49-F238E27FC236}">
                <a16:creationId xmlns:a16="http://schemas.microsoft.com/office/drawing/2014/main" id="{2ADB4724-9F66-472B-8A6C-9B152B869AD0}"/>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1">
            <a:extLst>
              <a:ext uri="{FF2B5EF4-FFF2-40B4-BE49-F238E27FC236}">
                <a16:creationId xmlns:a16="http://schemas.microsoft.com/office/drawing/2014/main" id="{A69379C1-BC5B-45D1-B636-E7ED7C5EF8A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1">
            <a:extLst>
              <a:ext uri="{FF2B5EF4-FFF2-40B4-BE49-F238E27FC236}">
                <a16:creationId xmlns:a16="http://schemas.microsoft.com/office/drawing/2014/main" id="{D6EA5472-F3DB-4114-A03C-27DAA831731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1">
            <a:extLst>
              <a:ext uri="{FF2B5EF4-FFF2-40B4-BE49-F238E27FC236}">
                <a16:creationId xmlns:a16="http://schemas.microsoft.com/office/drawing/2014/main" id="{92D01C33-DCF8-4D5F-B030-DAEA0C93CFD1}"/>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1">
            <a:extLst>
              <a:ext uri="{FF2B5EF4-FFF2-40B4-BE49-F238E27FC236}">
                <a16:creationId xmlns:a16="http://schemas.microsoft.com/office/drawing/2014/main" id="{B585CD6B-E8EB-43D0-A136-809667D36427}"/>
              </a:ext>
            </a:extLst>
          </p:cNvPr>
          <p:cNvSpPr/>
          <p:nvPr/>
        </p:nvSpPr>
        <p:spPr bwMode="auto">
          <a:xfrm>
            <a:off x="7727795" y="370102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1">
            <a:extLst>
              <a:ext uri="{FF2B5EF4-FFF2-40B4-BE49-F238E27FC236}">
                <a16:creationId xmlns:a16="http://schemas.microsoft.com/office/drawing/2014/main" id="{6FD21D62-78D8-4C30-A40E-5CC5840F7DF0}"/>
              </a:ext>
            </a:extLst>
          </p:cNvPr>
          <p:cNvSpPr/>
          <p:nvPr/>
        </p:nvSpPr>
        <p:spPr bwMode="auto">
          <a:xfrm>
            <a:off x="6105459" y="492028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1">
            <a:extLst>
              <a:ext uri="{FF2B5EF4-FFF2-40B4-BE49-F238E27FC236}">
                <a16:creationId xmlns:a16="http://schemas.microsoft.com/office/drawing/2014/main" id="{B436367F-125F-4FFE-BFB9-94C9E52FFD88}"/>
              </a:ext>
            </a:extLst>
          </p:cNvPr>
          <p:cNvSpPr/>
          <p:nvPr/>
        </p:nvSpPr>
        <p:spPr bwMode="auto">
          <a:xfrm>
            <a:off x="6013447" y="4852745"/>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Empower employees">
            <a:extLst>
              <a:ext uri="{FF2B5EF4-FFF2-40B4-BE49-F238E27FC236}">
                <a16:creationId xmlns:a16="http://schemas.microsoft.com/office/drawing/2014/main" id="{640F6394-4C08-479B-9334-DA7791891C1D}"/>
              </a:ext>
            </a:extLst>
          </p:cNvPr>
          <p:cNvSpPr txBox="1">
            <a:spLocks/>
          </p:cNvSpPr>
          <p:nvPr/>
        </p:nvSpPr>
        <p:spPr>
          <a:xfrm>
            <a:off x="5740402" y="982877"/>
            <a:ext cx="711991"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People</a:t>
            </a:r>
          </a:p>
        </p:txBody>
      </p:sp>
      <p:sp>
        <p:nvSpPr>
          <p:cNvPr id="100" name="Transform products">
            <a:extLst>
              <a:ext uri="{FF2B5EF4-FFF2-40B4-BE49-F238E27FC236}">
                <a16:creationId xmlns:a16="http://schemas.microsoft.com/office/drawing/2014/main" id="{7AC31AA6-4973-4809-97F5-4CA0F280F1A7}"/>
              </a:ext>
            </a:extLst>
          </p:cNvPr>
          <p:cNvSpPr txBox="1">
            <a:spLocks/>
          </p:cNvSpPr>
          <p:nvPr/>
        </p:nvSpPr>
        <p:spPr>
          <a:xfrm>
            <a:off x="7342386" y="3901385"/>
            <a:ext cx="921278"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99" name="Optimize operations">
            <a:extLst>
              <a:ext uri="{FF2B5EF4-FFF2-40B4-BE49-F238E27FC236}">
                <a16:creationId xmlns:a16="http://schemas.microsoft.com/office/drawing/2014/main" id="{9AD23FEC-8C6C-4DBE-86A3-94495CEF1B0A}"/>
              </a:ext>
            </a:extLst>
          </p:cNvPr>
          <p:cNvSpPr txBox="1">
            <a:spLocks/>
          </p:cNvSpPr>
          <p:nvPr/>
        </p:nvSpPr>
        <p:spPr>
          <a:xfrm>
            <a:off x="5521624" y="5282757"/>
            <a:ext cx="115897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1060" name="Engage customers">
            <a:extLst>
              <a:ext uri="{FF2B5EF4-FFF2-40B4-BE49-F238E27FC236}">
                <a16:creationId xmlns:a16="http://schemas.microsoft.com/office/drawing/2014/main" id="{36302C80-CC16-445D-9214-0F68878049EF}"/>
              </a:ext>
            </a:extLst>
          </p:cNvPr>
          <p:cNvSpPr txBox="1">
            <a:spLocks/>
          </p:cNvSpPr>
          <p:nvPr/>
        </p:nvSpPr>
        <p:spPr>
          <a:xfrm>
            <a:off x="3856414" y="3876216"/>
            <a:ext cx="1111010"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sp>
        <p:nvSpPr>
          <p:cNvPr id="169" name="1">
            <a:extLst>
              <a:ext uri="{FF2B5EF4-FFF2-40B4-BE49-F238E27FC236}">
                <a16:creationId xmlns:a16="http://schemas.microsoft.com/office/drawing/2014/main" id="{5F30F29E-86CC-48BD-A4A9-CBCF129A9581}"/>
              </a:ext>
            </a:extLst>
          </p:cNvPr>
          <p:cNvSpPr/>
          <p:nvPr/>
        </p:nvSpPr>
        <p:spPr bwMode="auto">
          <a:xfrm>
            <a:off x="6098877" y="5099281"/>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GREY GLOW">
            <a:extLst>
              <a:ext uri="{FF2B5EF4-FFF2-40B4-BE49-F238E27FC236}">
                <a16:creationId xmlns:a16="http://schemas.microsoft.com/office/drawing/2014/main" id="{BE985776-6103-49D8-A7CE-A47155A5AC1C}"/>
              </a:ext>
            </a:extLst>
          </p:cNvPr>
          <p:cNvSpPr/>
          <p:nvPr/>
        </p:nvSpPr>
        <p:spPr bwMode="auto">
          <a:xfrm>
            <a:off x="4882238" y="239684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Top Clover Top">
            <a:extLst>
              <a:ext uri="{FF2B5EF4-FFF2-40B4-BE49-F238E27FC236}">
                <a16:creationId xmlns:a16="http://schemas.microsoft.com/office/drawing/2014/main" id="{26D5301F-0163-4C0A-A852-8FA39AB31B3C}"/>
              </a:ext>
            </a:extLst>
          </p:cNvPr>
          <p:cNvSpPr/>
          <p:nvPr/>
        </p:nvSpPr>
        <p:spPr>
          <a:xfrm rot="5400000" flipH="1">
            <a:off x="5227216"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Top Clover bottom">
            <a:extLst>
              <a:ext uri="{FF2B5EF4-FFF2-40B4-BE49-F238E27FC236}">
                <a16:creationId xmlns:a16="http://schemas.microsoft.com/office/drawing/2014/main" id="{2DB5B754-4F70-4D1B-86FA-1C017C23733A}"/>
              </a:ext>
            </a:extLst>
          </p:cNvPr>
          <p:cNvSpPr/>
          <p:nvPr/>
        </p:nvSpPr>
        <p:spPr>
          <a:xfrm rot="5400000" flipH="1" flipV="1">
            <a:off x="4303624"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0" name="Left Clover Top">
            <a:extLst>
              <a:ext uri="{FF2B5EF4-FFF2-40B4-BE49-F238E27FC236}">
                <a16:creationId xmlns:a16="http://schemas.microsoft.com/office/drawing/2014/main" id="{7B6E556E-CBE5-43C1-A6DB-46B29592478E}"/>
              </a:ext>
            </a:extLst>
          </p:cNvPr>
          <p:cNvSpPr/>
          <p:nvPr/>
        </p:nvSpPr>
        <p:spPr>
          <a:xfrm>
            <a:off x="3395701" y="260915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Left Clover bottom">
            <a:extLst>
              <a:ext uri="{FF2B5EF4-FFF2-40B4-BE49-F238E27FC236}">
                <a16:creationId xmlns:a16="http://schemas.microsoft.com/office/drawing/2014/main" id="{79DE6FAE-031C-4C24-8C8F-6792809D9F71}"/>
              </a:ext>
            </a:extLst>
          </p:cNvPr>
          <p:cNvSpPr/>
          <p:nvPr/>
        </p:nvSpPr>
        <p:spPr>
          <a:xfrm flipV="1">
            <a:off x="3395701" y="3603374"/>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Right Clover Top">
            <a:extLst>
              <a:ext uri="{FF2B5EF4-FFF2-40B4-BE49-F238E27FC236}">
                <a16:creationId xmlns:a16="http://schemas.microsoft.com/office/drawing/2014/main" id="{85D658F3-E858-4F6D-A55E-6A57CC6B39CC}"/>
              </a:ext>
            </a:extLst>
          </p:cNvPr>
          <p:cNvSpPr/>
          <p:nvPr/>
        </p:nvSpPr>
        <p:spPr>
          <a:xfrm flipH="1">
            <a:off x="6018456" y="2607118"/>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9" name="Right Clover bottom">
            <a:extLst>
              <a:ext uri="{FF2B5EF4-FFF2-40B4-BE49-F238E27FC236}">
                <a16:creationId xmlns:a16="http://schemas.microsoft.com/office/drawing/2014/main" id="{DC588964-C694-4FEC-A0B4-C495710A1FD2}"/>
              </a:ext>
            </a:extLst>
          </p:cNvPr>
          <p:cNvSpPr/>
          <p:nvPr/>
        </p:nvSpPr>
        <p:spPr>
          <a:xfrm flipH="1" flipV="1">
            <a:off x="6018426" y="359442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Top Clover Top">
            <a:extLst>
              <a:ext uri="{FF2B5EF4-FFF2-40B4-BE49-F238E27FC236}">
                <a16:creationId xmlns:a16="http://schemas.microsoft.com/office/drawing/2014/main" id="{546F4B86-3852-42D6-8006-DD2C2B731657}"/>
              </a:ext>
            </a:extLst>
          </p:cNvPr>
          <p:cNvSpPr/>
          <p:nvPr/>
        </p:nvSpPr>
        <p:spPr>
          <a:xfrm rot="16200000" flipH="1">
            <a:off x="4306435"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7" name="Top Clover bottom">
            <a:extLst>
              <a:ext uri="{FF2B5EF4-FFF2-40B4-BE49-F238E27FC236}">
                <a16:creationId xmlns:a16="http://schemas.microsoft.com/office/drawing/2014/main" id="{9C3C5697-DAA7-4B8F-960D-A80D039D46F7}"/>
              </a:ext>
            </a:extLst>
          </p:cNvPr>
          <p:cNvSpPr/>
          <p:nvPr/>
        </p:nvSpPr>
        <p:spPr>
          <a:xfrm rot="16200000" flipH="1" flipV="1">
            <a:off x="5230026"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284" name="ICON EC">
            <a:extLst>
              <a:ext uri="{FF2B5EF4-FFF2-40B4-BE49-F238E27FC236}">
                <a16:creationId xmlns:a16="http://schemas.microsoft.com/office/drawing/2014/main" id="{A96558EF-659F-4BDC-AC92-F7BB76FCD10C}"/>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285" name="Oval 146">
              <a:extLst>
                <a:ext uri="{FF2B5EF4-FFF2-40B4-BE49-F238E27FC236}">
                  <a16:creationId xmlns:a16="http://schemas.microsoft.com/office/drawing/2014/main" id="{566A5C4F-5486-43BD-B23D-16DD5FE089D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86" name="Freeform 147">
              <a:extLst>
                <a:ext uri="{FF2B5EF4-FFF2-40B4-BE49-F238E27FC236}">
                  <a16:creationId xmlns:a16="http://schemas.microsoft.com/office/drawing/2014/main" id="{BB8DCB06-EF25-44EF-9468-43832191CBF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7" name="Line 148">
              <a:extLst>
                <a:ext uri="{FF2B5EF4-FFF2-40B4-BE49-F238E27FC236}">
                  <a16:creationId xmlns:a16="http://schemas.microsoft.com/office/drawing/2014/main" id="{B721ACBE-9952-42C6-B721-5B85836FDDD5}"/>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8" name="Line 149">
              <a:extLst>
                <a:ext uri="{FF2B5EF4-FFF2-40B4-BE49-F238E27FC236}">
                  <a16:creationId xmlns:a16="http://schemas.microsoft.com/office/drawing/2014/main" id="{0D30CCAE-4305-47A5-A431-631F898D5450}"/>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150">
              <a:extLst>
                <a:ext uri="{FF2B5EF4-FFF2-40B4-BE49-F238E27FC236}">
                  <a16:creationId xmlns:a16="http://schemas.microsoft.com/office/drawing/2014/main" id="{5390AD8D-5A0C-4BA4-882B-D60A7360C619}"/>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151">
              <a:extLst>
                <a:ext uri="{FF2B5EF4-FFF2-40B4-BE49-F238E27FC236}">
                  <a16:creationId xmlns:a16="http://schemas.microsoft.com/office/drawing/2014/main" id="{B5BA138D-1739-4C6F-993A-DA0C0BFC086B}"/>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152">
              <a:extLst>
                <a:ext uri="{FF2B5EF4-FFF2-40B4-BE49-F238E27FC236}">
                  <a16:creationId xmlns:a16="http://schemas.microsoft.com/office/drawing/2014/main" id="{C112D0D6-80C3-4241-B0CD-57F13B23EE23}"/>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2" name="Line 153">
              <a:extLst>
                <a:ext uri="{FF2B5EF4-FFF2-40B4-BE49-F238E27FC236}">
                  <a16:creationId xmlns:a16="http://schemas.microsoft.com/office/drawing/2014/main" id="{E069815B-B1A4-486A-AA7F-5737E5A2D9E8}"/>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3" name="Line 154">
              <a:extLst>
                <a:ext uri="{FF2B5EF4-FFF2-40B4-BE49-F238E27FC236}">
                  <a16:creationId xmlns:a16="http://schemas.microsoft.com/office/drawing/2014/main" id="{6D9C195A-2CCB-4B3B-A822-7FAD988C20CD}"/>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4" name="Freeform 155">
              <a:extLst>
                <a:ext uri="{FF2B5EF4-FFF2-40B4-BE49-F238E27FC236}">
                  <a16:creationId xmlns:a16="http://schemas.microsoft.com/office/drawing/2014/main" id="{A2541B0C-E786-47DB-B8A6-CA6CC1A97C36}"/>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95" name="ICON EE">
            <a:extLst>
              <a:ext uri="{FF2B5EF4-FFF2-40B4-BE49-F238E27FC236}">
                <a16:creationId xmlns:a16="http://schemas.microsoft.com/office/drawing/2014/main" id="{D16E97C4-F993-4695-94E0-E8E1B5207878}"/>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296" name="Oval 102">
              <a:extLst>
                <a:ext uri="{FF2B5EF4-FFF2-40B4-BE49-F238E27FC236}">
                  <a16:creationId xmlns:a16="http://schemas.microsoft.com/office/drawing/2014/main" id="{79C1467C-1EC7-4BCC-9255-137E97D0B6B8}"/>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97" name="Freeform 103">
              <a:extLst>
                <a:ext uri="{FF2B5EF4-FFF2-40B4-BE49-F238E27FC236}">
                  <a16:creationId xmlns:a16="http://schemas.microsoft.com/office/drawing/2014/main" id="{E7FA6BC2-B72C-44C1-A0C2-C6507922C44B}"/>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8" name="Freeform 104">
              <a:extLst>
                <a:ext uri="{FF2B5EF4-FFF2-40B4-BE49-F238E27FC236}">
                  <a16:creationId xmlns:a16="http://schemas.microsoft.com/office/drawing/2014/main" id="{80BF2F23-77E3-4D4A-AA0F-D26F3E5ADF8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9" name="Freeform 105">
              <a:extLst>
                <a:ext uri="{FF2B5EF4-FFF2-40B4-BE49-F238E27FC236}">
                  <a16:creationId xmlns:a16="http://schemas.microsoft.com/office/drawing/2014/main" id="{EAF8F20D-C648-4086-A0D1-B229DC28B37C}"/>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0" name="Freeform 106">
              <a:extLst>
                <a:ext uri="{FF2B5EF4-FFF2-40B4-BE49-F238E27FC236}">
                  <a16:creationId xmlns:a16="http://schemas.microsoft.com/office/drawing/2014/main" id="{697963D6-DCC7-411F-A2E5-061A3BE38B0D}"/>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1" name="Freeform 107">
              <a:extLst>
                <a:ext uri="{FF2B5EF4-FFF2-40B4-BE49-F238E27FC236}">
                  <a16:creationId xmlns:a16="http://schemas.microsoft.com/office/drawing/2014/main" id="{0BFB0473-8FC2-4C97-BF87-60F5BF5857D7}"/>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2" name="Freeform 108">
              <a:extLst>
                <a:ext uri="{FF2B5EF4-FFF2-40B4-BE49-F238E27FC236}">
                  <a16:creationId xmlns:a16="http://schemas.microsoft.com/office/drawing/2014/main" id="{AB663B1C-D73E-4E84-8762-BDF1B46DAFCA}"/>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3" name="Freeform 109">
              <a:extLst>
                <a:ext uri="{FF2B5EF4-FFF2-40B4-BE49-F238E27FC236}">
                  <a16:creationId xmlns:a16="http://schemas.microsoft.com/office/drawing/2014/main" id="{00B7E78F-FA73-4106-B050-2D699EC0712B}"/>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4" name="Freeform 110">
              <a:extLst>
                <a:ext uri="{FF2B5EF4-FFF2-40B4-BE49-F238E27FC236}">
                  <a16:creationId xmlns:a16="http://schemas.microsoft.com/office/drawing/2014/main" id="{051D031E-37A7-4200-B3CF-934946BBB62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5" name="Freeform 111">
              <a:extLst>
                <a:ext uri="{FF2B5EF4-FFF2-40B4-BE49-F238E27FC236}">
                  <a16:creationId xmlns:a16="http://schemas.microsoft.com/office/drawing/2014/main" id="{46F4D160-09BE-4228-8AD6-98AB9C8E8C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6" name="Freeform 112">
              <a:extLst>
                <a:ext uri="{FF2B5EF4-FFF2-40B4-BE49-F238E27FC236}">
                  <a16:creationId xmlns:a16="http://schemas.microsoft.com/office/drawing/2014/main" id="{0FA89BEA-445B-4CC4-B476-CAA0311F28C8}"/>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7" name="Freeform 113">
              <a:extLst>
                <a:ext uri="{FF2B5EF4-FFF2-40B4-BE49-F238E27FC236}">
                  <a16:creationId xmlns:a16="http://schemas.microsoft.com/office/drawing/2014/main" id="{4874FE51-1097-4708-AC78-B80CC6F9FCA7}"/>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8" name="Freeform 114">
              <a:extLst>
                <a:ext uri="{FF2B5EF4-FFF2-40B4-BE49-F238E27FC236}">
                  <a16:creationId xmlns:a16="http://schemas.microsoft.com/office/drawing/2014/main" id="{37734FBE-92DC-490D-83F3-C5ABD9A6209D}"/>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9" name="Freeform 115">
              <a:extLst>
                <a:ext uri="{FF2B5EF4-FFF2-40B4-BE49-F238E27FC236}">
                  <a16:creationId xmlns:a16="http://schemas.microsoft.com/office/drawing/2014/main" id="{6C345892-5338-4C45-AF4A-9477CB657F5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0" name="Freeform 116">
              <a:extLst>
                <a:ext uri="{FF2B5EF4-FFF2-40B4-BE49-F238E27FC236}">
                  <a16:creationId xmlns:a16="http://schemas.microsoft.com/office/drawing/2014/main" id="{630526D0-50A0-443C-BB10-FA5647F60E66}"/>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1" name="Freeform 117">
              <a:extLst>
                <a:ext uri="{FF2B5EF4-FFF2-40B4-BE49-F238E27FC236}">
                  <a16:creationId xmlns:a16="http://schemas.microsoft.com/office/drawing/2014/main" id="{8D675A05-929E-45CE-BEB2-0B4157D09328}"/>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2" name="Freeform 118">
              <a:extLst>
                <a:ext uri="{FF2B5EF4-FFF2-40B4-BE49-F238E27FC236}">
                  <a16:creationId xmlns:a16="http://schemas.microsoft.com/office/drawing/2014/main" id="{5BD8FBE9-C62C-4875-8638-5F765B2FE17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3" name="Freeform 119">
              <a:extLst>
                <a:ext uri="{FF2B5EF4-FFF2-40B4-BE49-F238E27FC236}">
                  <a16:creationId xmlns:a16="http://schemas.microsoft.com/office/drawing/2014/main" id="{341BE3A5-5DDC-4A4A-9CB0-6291B43211D3}"/>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4" name="Freeform 120">
              <a:extLst>
                <a:ext uri="{FF2B5EF4-FFF2-40B4-BE49-F238E27FC236}">
                  <a16:creationId xmlns:a16="http://schemas.microsoft.com/office/drawing/2014/main" id="{27E2AAC2-273C-4ADC-96A2-72662BEC80EF}"/>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5" name="ICON TP">
            <a:extLst>
              <a:ext uri="{FF2B5EF4-FFF2-40B4-BE49-F238E27FC236}">
                <a16:creationId xmlns:a16="http://schemas.microsoft.com/office/drawing/2014/main" id="{651F96E6-4126-4FA9-A9EB-6D2A240431C5}"/>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316" name="Oval 138">
              <a:extLst>
                <a:ext uri="{FF2B5EF4-FFF2-40B4-BE49-F238E27FC236}">
                  <a16:creationId xmlns:a16="http://schemas.microsoft.com/office/drawing/2014/main" id="{D05329CA-68FE-48DD-AE78-EC9E2C295031}"/>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17" name="Freeform 139">
              <a:extLst>
                <a:ext uri="{FF2B5EF4-FFF2-40B4-BE49-F238E27FC236}">
                  <a16:creationId xmlns:a16="http://schemas.microsoft.com/office/drawing/2014/main" id="{068391B3-68D7-455E-ACF6-9D88FB98404A}"/>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8" name="Freeform 140">
              <a:extLst>
                <a:ext uri="{FF2B5EF4-FFF2-40B4-BE49-F238E27FC236}">
                  <a16:creationId xmlns:a16="http://schemas.microsoft.com/office/drawing/2014/main" id="{6263C50B-3393-4ABF-B756-5DA2E616B4B0}"/>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9" name="Freeform 141">
              <a:extLst>
                <a:ext uri="{FF2B5EF4-FFF2-40B4-BE49-F238E27FC236}">
                  <a16:creationId xmlns:a16="http://schemas.microsoft.com/office/drawing/2014/main" id="{68119E41-399E-4727-9F49-92F930A938D8}"/>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0" name="Freeform 142">
              <a:extLst>
                <a:ext uri="{FF2B5EF4-FFF2-40B4-BE49-F238E27FC236}">
                  <a16:creationId xmlns:a16="http://schemas.microsoft.com/office/drawing/2014/main" id="{05FF6021-4A53-4BFE-9C61-1D4C79C7696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21" name="ICON OO">
            <a:extLst>
              <a:ext uri="{FF2B5EF4-FFF2-40B4-BE49-F238E27FC236}">
                <a16:creationId xmlns:a16="http://schemas.microsoft.com/office/drawing/2014/main" id="{05A73413-5B50-4F90-9427-E8B2687E9E5D}"/>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322" name="Oval 124">
              <a:extLst>
                <a:ext uri="{FF2B5EF4-FFF2-40B4-BE49-F238E27FC236}">
                  <a16:creationId xmlns:a16="http://schemas.microsoft.com/office/drawing/2014/main" id="{816CE025-A40E-492B-9E4E-A0E837D20C4A}"/>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23" name="Freeform 125">
              <a:extLst>
                <a:ext uri="{FF2B5EF4-FFF2-40B4-BE49-F238E27FC236}">
                  <a16:creationId xmlns:a16="http://schemas.microsoft.com/office/drawing/2014/main" id="{2057BE4A-24D1-43A2-A9FC-B644A559032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4" name="Freeform 126">
              <a:extLst>
                <a:ext uri="{FF2B5EF4-FFF2-40B4-BE49-F238E27FC236}">
                  <a16:creationId xmlns:a16="http://schemas.microsoft.com/office/drawing/2014/main" id="{DDA425C4-0E3A-443E-BAC5-73499EEF8221}"/>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5" name="Freeform 127">
              <a:extLst>
                <a:ext uri="{FF2B5EF4-FFF2-40B4-BE49-F238E27FC236}">
                  <a16:creationId xmlns:a16="http://schemas.microsoft.com/office/drawing/2014/main" id="{0D125248-E2F5-45EE-BDEE-455FD50530B6}"/>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6" name="Freeform 128">
              <a:extLst>
                <a:ext uri="{FF2B5EF4-FFF2-40B4-BE49-F238E27FC236}">
                  <a16:creationId xmlns:a16="http://schemas.microsoft.com/office/drawing/2014/main" id="{203B7264-8AC9-4396-9589-A5E3BFEA3EC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7" name="Freeform 129">
              <a:extLst>
                <a:ext uri="{FF2B5EF4-FFF2-40B4-BE49-F238E27FC236}">
                  <a16:creationId xmlns:a16="http://schemas.microsoft.com/office/drawing/2014/main" id="{E83FEACE-597A-4E6C-AFA9-C79C88746B57}"/>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8" name="Freeform 130">
              <a:extLst>
                <a:ext uri="{FF2B5EF4-FFF2-40B4-BE49-F238E27FC236}">
                  <a16:creationId xmlns:a16="http://schemas.microsoft.com/office/drawing/2014/main" id="{5BF7E547-C761-4DAE-905D-3E1E7A78EAD0}"/>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9" name="Freeform 131">
              <a:extLst>
                <a:ext uri="{FF2B5EF4-FFF2-40B4-BE49-F238E27FC236}">
                  <a16:creationId xmlns:a16="http://schemas.microsoft.com/office/drawing/2014/main" id="{07F32F1C-1D4C-490D-AB89-83E5DC476A9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0" name="Freeform 132">
              <a:extLst>
                <a:ext uri="{FF2B5EF4-FFF2-40B4-BE49-F238E27FC236}">
                  <a16:creationId xmlns:a16="http://schemas.microsoft.com/office/drawing/2014/main" id="{EF3A92EF-B887-4FB6-A4E1-63DC2CEE2E03}"/>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1" name="Freeform 133">
              <a:extLst>
                <a:ext uri="{FF2B5EF4-FFF2-40B4-BE49-F238E27FC236}">
                  <a16:creationId xmlns:a16="http://schemas.microsoft.com/office/drawing/2014/main" id="{62F3D7BD-BD82-4FD7-9987-E10543FB537A}"/>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2" name="Freeform 134">
              <a:extLst>
                <a:ext uri="{FF2B5EF4-FFF2-40B4-BE49-F238E27FC236}">
                  <a16:creationId xmlns:a16="http://schemas.microsoft.com/office/drawing/2014/main" id="{1003CAC7-1905-469A-B916-6F35AFC5B07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28" name="GREY GLOW">
            <a:extLst>
              <a:ext uri="{FF2B5EF4-FFF2-40B4-BE49-F238E27FC236}">
                <a16:creationId xmlns:a16="http://schemas.microsoft.com/office/drawing/2014/main" id="{CCD03C0E-617F-48EB-9B1F-24EF6B1F441E}"/>
              </a:ext>
            </a:extLst>
          </p:cNvPr>
          <p:cNvSpPr/>
          <p:nvPr/>
        </p:nvSpPr>
        <p:spPr bwMode="auto">
          <a:xfrm>
            <a:off x="5096203" y="2548206"/>
            <a:ext cx="1990440" cy="199043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Isosceles Triangle 1">
            <a:extLst>
              <a:ext uri="{FF2B5EF4-FFF2-40B4-BE49-F238E27FC236}">
                <a16:creationId xmlns:a16="http://schemas.microsoft.com/office/drawing/2014/main" id="{2B673077-19AA-4DB1-9DBC-C93A5321C812}"/>
              </a:ext>
            </a:extLst>
          </p:cNvPr>
          <p:cNvSpPr/>
          <p:nvPr/>
        </p:nvSpPr>
        <p:spPr bwMode="auto">
          <a:xfrm rot="2987606">
            <a:off x="5526272" y="4012521"/>
            <a:ext cx="158963" cy="19724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INTELLIGENCE">
            <a:extLst>
              <a:ext uri="{FF2B5EF4-FFF2-40B4-BE49-F238E27FC236}">
                <a16:creationId xmlns:a16="http://schemas.microsoft.com/office/drawing/2014/main" id="{649244BD-14CD-4921-8809-D1D4D9B72010}"/>
              </a:ext>
            </a:extLst>
          </p:cNvPr>
          <p:cNvGrpSpPr/>
          <p:nvPr/>
        </p:nvGrpSpPr>
        <p:grpSpPr>
          <a:xfrm>
            <a:off x="5482849" y="2976945"/>
            <a:ext cx="1260143" cy="1260143"/>
            <a:chOff x="5482849" y="2976945"/>
            <a:chExt cx="1260143" cy="1260143"/>
          </a:xfrm>
          <a:scene3d>
            <a:camera prst="perspectiveFront"/>
            <a:lightRig rig="threePt" dir="t"/>
          </a:scene3d>
        </p:grpSpPr>
        <p:sp>
          <p:nvSpPr>
            <p:cNvPr id="334" name="Oval 333">
              <a:extLst>
                <a:ext uri="{FF2B5EF4-FFF2-40B4-BE49-F238E27FC236}">
                  <a16:creationId xmlns:a16="http://schemas.microsoft.com/office/drawing/2014/main" id="{438541E4-CB1C-4526-A046-0E991340165F}"/>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Freeform: Shape 429">
              <a:extLst>
                <a:ext uri="{FF2B5EF4-FFF2-40B4-BE49-F238E27FC236}">
                  <a16:creationId xmlns:a16="http://schemas.microsoft.com/office/drawing/2014/main" id="{B92872EB-9FF2-4352-B80E-F4440CD9FC90}"/>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3" name="DATA">
            <a:extLst>
              <a:ext uri="{FF2B5EF4-FFF2-40B4-BE49-F238E27FC236}">
                <a16:creationId xmlns:a16="http://schemas.microsoft.com/office/drawing/2014/main" id="{1375AE20-52FE-4CB9-825B-42A4893FB659}"/>
              </a:ext>
            </a:extLst>
          </p:cNvPr>
          <p:cNvGrpSpPr/>
          <p:nvPr/>
        </p:nvGrpSpPr>
        <p:grpSpPr>
          <a:xfrm>
            <a:off x="5745459" y="3239555"/>
            <a:ext cx="734922" cy="734922"/>
            <a:chOff x="5745459" y="3239555"/>
            <a:chExt cx="734922" cy="734922"/>
          </a:xfrm>
          <a:scene3d>
            <a:camera prst="perspectiveFront"/>
            <a:lightRig rig="threePt" dir="t"/>
          </a:scene3d>
        </p:grpSpPr>
        <p:sp>
          <p:nvSpPr>
            <p:cNvPr id="804" name="circle1">
              <a:extLst>
                <a:ext uri="{FF2B5EF4-FFF2-40B4-BE49-F238E27FC236}">
                  <a16:creationId xmlns:a16="http://schemas.microsoft.com/office/drawing/2014/main" id="{89795756-7AF8-4A70-8B41-300B9E95E476}"/>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5" name="circle1">
              <a:extLst>
                <a:ext uri="{FF2B5EF4-FFF2-40B4-BE49-F238E27FC236}">
                  <a16:creationId xmlns:a16="http://schemas.microsoft.com/office/drawing/2014/main" id="{92621BCA-D7BE-424E-A138-D8691375A7A6}"/>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6" name="Freeform: Shape 805">
              <a:extLst>
                <a:ext uri="{FF2B5EF4-FFF2-40B4-BE49-F238E27FC236}">
                  <a16:creationId xmlns:a16="http://schemas.microsoft.com/office/drawing/2014/main" id="{88314900-F20B-4866-9E7E-599BB9563C54}"/>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Freeform: Shape 806">
              <a:extLst>
                <a:ext uri="{FF2B5EF4-FFF2-40B4-BE49-F238E27FC236}">
                  <a16:creationId xmlns:a16="http://schemas.microsoft.com/office/drawing/2014/main" id="{B91075D1-6046-4071-B856-9436857AB5F8}"/>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EEA1F6-5279-4A1F-9CEA-6FBC32660646}"/>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3677399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1" nodeType="withEffect">
                                  <p:stCondLst>
                                    <p:cond delay="0"/>
                                  </p:stCondLst>
                                  <p:endCondLst>
                                    <p:cond evt="onNext" delay="0">
                                      <p:tgtEl>
                                        <p:sldTgt/>
                                      </p:tgtEl>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250"/>
                                        <p:tgtEl>
                                          <p:spTgt spid="95"/>
                                        </p:tgtEl>
                                      </p:cBhvr>
                                    </p:animEffect>
                                  </p:childTnLst>
                                </p:cTn>
                              </p:par>
                              <p:par>
                                <p:cTn id="8" presetID="42" presetClass="path" presetSubtype="0" repeatCount="indefinite" fill="hold" grpId="0" nodeType="withEffect">
                                  <p:stCondLst>
                                    <p:cond delay="0"/>
                                  </p:stCondLst>
                                  <p:endCondLst>
                                    <p:cond evt="onNext" delay="0">
                                      <p:tgtEl>
                                        <p:sldTgt/>
                                      </p:tgtEl>
                                    </p:cond>
                                  </p:endCondLst>
                                  <p:childTnLst>
                                    <p:animMotion origin="layout" path="M 0.14257 -0.01597 L 3.95833E-6 1.85185E-6 " pathEditMode="relative" rAng="0" ptsTypes="AA">
                                      <p:cBhvr>
                                        <p:cTn id="9" dur="1250" fill="hold"/>
                                        <p:tgtEl>
                                          <p:spTgt spid="95"/>
                                        </p:tgtEl>
                                        <p:attrNameLst>
                                          <p:attrName>ppt_x</p:attrName>
                                          <p:attrName>ppt_y</p:attrName>
                                        </p:attrNameLst>
                                      </p:cBhvr>
                                      <p:rCtr x="-7135" y="787"/>
                                    </p:animMotion>
                                  </p:childTnLst>
                                </p:cTn>
                              </p:par>
                              <p:par>
                                <p:cTn id="10" presetID="10" presetClass="entr" presetSubtype="0" repeatCount="indefinite" fill="hold" grpId="1" nodeType="withEffect">
                                  <p:stCondLst>
                                    <p:cond delay="200"/>
                                  </p:stCondLst>
                                  <p:endCondLst>
                                    <p:cond evt="onNext" delay="0">
                                      <p:tgtEl>
                                        <p:sldTgt/>
                                      </p:tgtEl>
                                    </p:cond>
                                  </p:end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500"/>
                                        <p:tgtEl>
                                          <p:spTgt spid="90"/>
                                        </p:tgtEl>
                                      </p:cBhvr>
                                    </p:animEffect>
                                  </p:childTnLst>
                                </p:cTn>
                              </p:par>
                              <p:par>
                                <p:cTn id="13" presetID="42" presetClass="path" presetSubtype="0" repeatCount="indefinite" fill="hold" grpId="0" nodeType="withEffect">
                                  <p:stCondLst>
                                    <p:cond delay="200"/>
                                  </p:stCondLst>
                                  <p:endCondLst>
                                    <p:cond evt="onNext" delay="0">
                                      <p:tgtEl>
                                        <p:sldTgt/>
                                      </p:tgtEl>
                                    </p:cond>
                                  </p:endCondLst>
                                  <p:childTnLst>
                                    <p:animMotion origin="layout" path="M -0.13907 -0.00486 L 3.95833E-6 1.85185E-6 " pathEditMode="relative" rAng="0" ptsTypes="AA">
                                      <p:cBhvr>
                                        <p:cTn id="14" dur="1500" fill="hold"/>
                                        <p:tgtEl>
                                          <p:spTgt spid="90"/>
                                        </p:tgtEl>
                                        <p:attrNameLst>
                                          <p:attrName>ppt_x</p:attrName>
                                          <p:attrName>ppt_y</p:attrName>
                                        </p:attrNameLst>
                                      </p:cBhvr>
                                      <p:rCtr x="6953" y="231"/>
                                    </p:animMotion>
                                  </p:childTnLst>
                                </p:cTn>
                              </p:par>
                              <p:par>
                                <p:cTn id="15" presetID="10" presetClass="entr" presetSubtype="0" repeatCount="indefinite" fill="hold" grpId="1" nodeType="withEffect">
                                  <p:stCondLst>
                                    <p:cond delay="300"/>
                                  </p:stCondLst>
                                  <p:endCondLst>
                                    <p:cond evt="onNext" delay="0">
                                      <p:tgtEl>
                                        <p:sldTgt/>
                                      </p:tgtEl>
                                    </p:cond>
                                  </p:endCondLst>
                                  <p:childTnLst>
                                    <p:set>
                                      <p:cBhvr>
                                        <p:cTn id="16" dur="1" fill="hold">
                                          <p:stCondLst>
                                            <p:cond delay="0"/>
                                          </p:stCondLst>
                                        </p:cTn>
                                        <p:tgtEl>
                                          <p:spTgt spid="93"/>
                                        </p:tgtEl>
                                        <p:attrNameLst>
                                          <p:attrName>style.visibility</p:attrName>
                                        </p:attrNameLst>
                                      </p:cBhvr>
                                      <p:to>
                                        <p:strVal val="visible"/>
                                      </p:to>
                                    </p:set>
                                    <p:animEffect transition="in" filter="fade">
                                      <p:cBhvr>
                                        <p:cTn id="17" dur="800"/>
                                        <p:tgtEl>
                                          <p:spTgt spid="93"/>
                                        </p:tgtEl>
                                      </p:cBhvr>
                                    </p:animEffect>
                                  </p:childTnLst>
                                </p:cTn>
                              </p:par>
                              <p:par>
                                <p:cTn id="18" presetID="42" presetClass="path" presetSubtype="0" repeatCount="indefinite" fill="hold" grpId="0" nodeType="withEffect">
                                  <p:stCondLst>
                                    <p:cond delay="300"/>
                                  </p:stCondLst>
                                  <p:endCondLst>
                                    <p:cond evt="onNext" delay="0">
                                      <p:tgtEl>
                                        <p:sldTgt/>
                                      </p:tgtEl>
                                    </p:cond>
                                  </p:endCondLst>
                                  <p:childTnLst>
                                    <p:animMotion origin="layout" path="M 3.95833E-6 1.85185E-6 L 3.95833E-6 0.00023 " pathEditMode="relative" rAng="0" ptsTypes="AA">
                                      <p:cBhvr>
                                        <p:cTn id="19" dur="800" fill="hold"/>
                                        <p:tgtEl>
                                          <p:spTgt spid="93"/>
                                        </p:tgtEl>
                                        <p:attrNameLst>
                                          <p:attrName>ppt_x</p:attrName>
                                          <p:attrName>ppt_y</p:attrName>
                                        </p:attrNameLst>
                                      </p:cBhvr>
                                      <p:rCtr x="0" y="0"/>
                                    </p:animMotion>
                                  </p:childTnLst>
                                </p:cTn>
                              </p:par>
                              <p:par>
                                <p:cTn id="20" presetID="10" presetClass="entr" presetSubtype="0" repeatCount="indefinite" fill="hold" grpId="1" nodeType="withEffect">
                                  <p:stCondLst>
                                    <p:cond delay="0"/>
                                  </p:stCondLst>
                                  <p:endCondLst>
                                    <p:cond evt="onNext" delay="0">
                                      <p:tgtEl>
                                        <p:sldTgt/>
                                      </p:tgtEl>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250"/>
                                        <p:tgtEl>
                                          <p:spTgt spid="76"/>
                                        </p:tgtEl>
                                      </p:cBhvr>
                                    </p:animEffect>
                                  </p:childTnLst>
                                </p:cTn>
                              </p:par>
                              <p:par>
                                <p:cTn id="23" presetID="42" presetClass="path" presetSubtype="0" repeatCount="indefinite" fill="hold" grpId="0" nodeType="withEffect">
                                  <p:stCondLst>
                                    <p:cond delay="0"/>
                                  </p:stCondLst>
                                  <p:endCondLst>
                                    <p:cond evt="onNext" delay="0">
                                      <p:tgtEl>
                                        <p:sldTgt/>
                                      </p:tgtEl>
                                    </p:cond>
                                  </p:endCondLst>
                                  <p:childTnLst>
                                    <p:animMotion origin="layout" path="M 1.25E-6 7.40741E-7 L -0.12083 -0.01528 " pathEditMode="relative" rAng="0" ptsTypes="AA">
                                      <p:cBhvr>
                                        <p:cTn id="24" dur="1250" fill="hold"/>
                                        <p:tgtEl>
                                          <p:spTgt spid="76"/>
                                        </p:tgtEl>
                                        <p:attrNameLst>
                                          <p:attrName>ppt_x</p:attrName>
                                          <p:attrName>ppt_y</p:attrName>
                                        </p:attrNameLst>
                                      </p:cBhvr>
                                      <p:rCtr x="-6042" y="-764"/>
                                    </p:animMotion>
                                  </p:childTnLst>
                                </p:cTn>
                              </p:par>
                              <p:par>
                                <p:cTn id="25" presetID="10" presetClass="entr" presetSubtype="0" repeatCount="indefinite" fill="hold" grpId="1" nodeType="withEffect">
                                  <p:stCondLst>
                                    <p:cond delay="200"/>
                                  </p:stCondLst>
                                  <p:endCondLst>
                                    <p:cond evt="onNext" delay="0">
                                      <p:tgtEl>
                                        <p:sldTgt/>
                                      </p:tgtEl>
                                    </p:cond>
                                  </p:end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500"/>
                                        <p:tgtEl>
                                          <p:spTgt spid="77"/>
                                        </p:tgtEl>
                                      </p:cBhvr>
                                    </p:animEffect>
                                  </p:childTnLst>
                                </p:cTn>
                              </p:par>
                              <p:par>
                                <p:cTn id="28" presetID="42" presetClass="path" presetSubtype="0" repeatCount="indefinite" fill="hold" grpId="0" nodeType="withEffect">
                                  <p:stCondLst>
                                    <p:cond delay="200"/>
                                  </p:stCondLst>
                                  <p:endCondLst>
                                    <p:cond evt="onNext" delay="0">
                                      <p:tgtEl>
                                        <p:sldTgt/>
                                      </p:tgtEl>
                                    </p:cond>
                                  </p:endCondLst>
                                  <p:childTnLst>
                                    <p:animMotion origin="layout" path="M -0.13125 0.20255 L -0.12304 0.01042 " pathEditMode="relative" rAng="0" ptsTypes="AA">
                                      <p:cBhvr>
                                        <p:cTn id="29" dur="1500" fill="hold"/>
                                        <p:tgtEl>
                                          <p:spTgt spid="77"/>
                                        </p:tgtEl>
                                        <p:attrNameLst>
                                          <p:attrName>ppt_x</p:attrName>
                                          <p:attrName>ppt_y</p:attrName>
                                        </p:attrNameLst>
                                      </p:cBhvr>
                                      <p:rCtr x="404" y="-9606"/>
                                    </p:animMotion>
                                  </p:childTnLst>
                                </p:cTn>
                              </p:par>
                              <p:par>
                                <p:cTn id="30" presetID="10" presetClass="entr" presetSubtype="0" repeatCount="indefinite" fill="hold" grpId="1" nodeType="withEffect">
                                  <p:stCondLst>
                                    <p:cond delay="500"/>
                                  </p:stCondLst>
                                  <p:endCondLst>
                                    <p:cond evt="onNext" delay="0">
                                      <p:tgtEl>
                                        <p:sldTgt/>
                                      </p:tgtEl>
                                    </p:cond>
                                  </p:endCondLst>
                                  <p:childTnLst>
                                    <p:set>
                                      <p:cBhvr>
                                        <p:cTn id="31" dur="1" fill="hold">
                                          <p:stCondLst>
                                            <p:cond delay="0"/>
                                          </p:stCondLst>
                                        </p:cTn>
                                        <p:tgtEl>
                                          <p:spTgt spid="78"/>
                                        </p:tgtEl>
                                        <p:attrNameLst>
                                          <p:attrName>style.visibility</p:attrName>
                                        </p:attrNameLst>
                                      </p:cBhvr>
                                      <p:to>
                                        <p:strVal val="visible"/>
                                      </p:to>
                                    </p:set>
                                    <p:animEffect transition="in" filter="fade">
                                      <p:cBhvr>
                                        <p:cTn id="32" dur="1000"/>
                                        <p:tgtEl>
                                          <p:spTgt spid="78"/>
                                        </p:tgtEl>
                                      </p:cBhvr>
                                    </p:animEffect>
                                  </p:childTnLst>
                                </p:cTn>
                              </p:par>
                              <p:par>
                                <p:cTn id="33" presetID="42" presetClass="path" presetSubtype="0" repeatCount="indefinite" fill="hold" grpId="0" nodeType="withEffect">
                                  <p:stCondLst>
                                    <p:cond delay="500"/>
                                  </p:stCondLst>
                                  <p:endCondLst>
                                    <p:cond evt="onNext" delay="0">
                                      <p:tgtEl>
                                        <p:sldTgt/>
                                      </p:tgtEl>
                                    </p:cond>
                                  </p:endCondLst>
                                  <p:childTnLst>
                                    <p:animMotion origin="layout" path="M 2.5E-6 -3.33333E-6 L -0.12474 0.00394 " pathEditMode="relative" rAng="0" ptsTypes="AA">
                                      <p:cBhvr>
                                        <p:cTn id="34" dur="1000" fill="hold"/>
                                        <p:tgtEl>
                                          <p:spTgt spid="78"/>
                                        </p:tgtEl>
                                        <p:attrNameLst>
                                          <p:attrName>ppt_x</p:attrName>
                                          <p:attrName>ppt_y</p:attrName>
                                        </p:attrNameLst>
                                      </p:cBhvr>
                                      <p:rCtr x="-6237" y="185"/>
                                    </p:animMotion>
                                  </p:childTnLst>
                                </p:cTn>
                              </p:par>
                              <p:par>
                                <p:cTn id="35" presetID="10" presetClass="entr" presetSubtype="0" repeatCount="indefinite" fill="hold" grpId="1" nodeType="withEffect">
                                  <p:stCondLst>
                                    <p:cond delay="300"/>
                                  </p:stCondLst>
                                  <p:endCondLst>
                                    <p:cond evt="onNext" delay="0">
                                      <p:tgtEl>
                                        <p:sldTgt/>
                                      </p:tgtEl>
                                    </p:cond>
                                  </p:end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p:tgtEl>
                                          <p:spTgt spid="79"/>
                                        </p:tgtEl>
                                      </p:cBhvr>
                                    </p:animEffect>
                                  </p:childTnLst>
                                </p:cTn>
                              </p:par>
                              <p:par>
                                <p:cTn id="38" presetID="42" presetClass="path" presetSubtype="0" repeatCount="indefinite" fill="hold" grpId="0" nodeType="withEffect">
                                  <p:stCondLst>
                                    <p:cond delay="300"/>
                                  </p:stCondLst>
                                  <p:endCondLst>
                                    <p:cond evt="onNext" delay="0">
                                      <p:tgtEl>
                                        <p:sldTgt/>
                                      </p:tgtEl>
                                    </p:cond>
                                  </p:endCondLst>
                                  <p:childTnLst>
                                    <p:animMotion origin="layout" path="M -0.13685 -0.0169 L 3.95833E-6 1.85185E-6 " pathEditMode="relative" rAng="0" ptsTypes="AA">
                                      <p:cBhvr>
                                        <p:cTn id="39" dur="800" fill="hold"/>
                                        <p:tgtEl>
                                          <p:spTgt spid="79"/>
                                        </p:tgtEl>
                                        <p:attrNameLst>
                                          <p:attrName>ppt_x</p:attrName>
                                          <p:attrName>ppt_y</p:attrName>
                                        </p:attrNameLst>
                                      </p:cBhvr>
                                      <p:rCtr x="6836" y="833"/>
                                    </p:animMotion>
                                  </p:childTnLst>
                                </p:cTn>
                              </p:par>
                              <p:par>
                                <p:cTn id="40" presetID="10" presetClass="entr" presetSubtype="0" repeatCount="indefinite" fill="hold" grpId="1" nodeType="withEffect">
                                  <p:stCondLst>
                                    <p:cond delay="200"/>
                                  </p:stCondLst>
                                  <p:endCondLst>
                                    <p:cond evt="onNext" delay="0">
                                      <p:tgtEl>
                                        <p:sldTgt/>
                                      </p:tgtEl>
                                    </p:cond>
                                  </p:end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500"/>
                                        <p:tgtEl>
                                          <p:spTgt spid="68"/>
                                        </p:tgtEl>
                                      </p:cBhvr>
                                    </p:animEffect>
                                  </p:childTnLst>
                                </p:cTn>
                              </p:par>
                              <p:par>
                                <p:cTn id="43" presetID="42" presetClass="path" presetSubtype="0" repeatCount="indefinite" fill="hold" grpId="0" nodeType="withEffect">
                                  <p:stCondLst>
                                    <p:cond delay="200"/>
                                  </p:stCondLst>
                                  <p:endCondLst>
                                    <p:cond evt="onNext" delay="0">
                                      <p:tgtEl>
                                        <p:sldTgt/>
                                      </p:tgtEl>
                                    </p:cond>
                                  </p:endCondLst>
                                  <p:childTnLst>
                                    <p:animMotion origin="layout" path="M 0.00794 0.42431 L -0.00443 0.21736 " pathEditMode="relative" rAng="0" ptsTypes="AA">
                                      <p:cBhvr>
                                        <p:cTn id="44" dur="1500" fill="hold"/>
                                        <p:tgtEl>
                                          <p:spTgt spid="68"/>
                                        </p:tgtEl>
                                        <p:attrNameLst>
                                          <p:attrName>ppt_x</p:attrName>
                                          <p:attrName>ppt_y</p:attrName>
                                        </p:attrNameLst>
                                      </p:cBhvr>
                                      <p:rCtr x="-625" y="-10347"/>
                                    </p:animMotion>
                                  </p:childTnLst>
                                </p:cTn>
                              </p:par>
                              <p:par>
                                <p:cTn id="45" presetID="10" presetClass="entr" presetSubtype="0" repeatCount="indefinite" fill="hold" grpId="1" nodeType="withEffect">
                                  <p:stCondLst>
                                    <p:cond delay="500"/>
                                  </p:stCondLst>
                                  <p:endCondLst>
                                    <p:cond evt="onNext" delay="0">
                                      <p:tgtEl>
                                        <p:sldTgt/>
                                      </p:tgtEl>
                                    </p:cond>
                                  </p:end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childTnLst>
                                </p:cTn>
                              </p:par>
                              <p:par>
                                <p:cTn id="48" presetID="42" presetClass="path" presetSubtype="0" repeatCount="indefinite" fill="hold" grpId="0" nodeType="withEffect">
                                  <p:stCondLst>
                                    <p:cond delay="500"/>
                                  </p:stCondLst>
                                  <p:endCondLst>
                                    <p:cond evt="onNext" delay="0">
                                      <p:tgtEl>
                                        <p:sldTgt/>
                                      </p:tgtEl>
                                    </p:cond>
                                  </p:endCondLst>
                                  <p:childTnLst>
                                    <p:animMotion origin="layout" path="M -1.04167E-6 3.33333E-6 L -0.00104 0.20139 " pathEditMode="relative" rAng="0" ptsTypes="AA">
                                      <p:cBhvr>
                                        <p:cTn id="49" dur="1000" fill="hold"/>
                                        <p:tgtEl>
                                          <p:spTgt spid="70"/>
                                        </p:tgtEl>
                                        <p:attrNameLst>
                                          <p:attrName>ppt_x</p:attrName>
                                          <p:attrName>ppt_y</p:attrName>
                                        </p:attrNameLst>
                                      </p:cBhvr>
                                      <p:rCtr x="-52" y="10069"/>
                                    </p:animMotion>
                                  </p:childTnLst>
                                </p:cTn>
                              </p:par>
                              <p:par>
                                <p:cTn id="50" presetID="10" presetClass="entr" presetSubtype="0" repeatCount="indefinite" fill="hold" grpId="1" nodeType="withEffect">
                                  <p:stCondLst>
                                    <p:cond delay="300"/>
                                  </p:stCondLst>
                                  <p:endCondLst>
                                    <p:cond evt="onNext" delay="0">
                                      <p:tgtEl>
                                        <p:sldTgt/>
                                      </p:tgtEl>
                                    </p:cond>
                                  </p:endCondLst>
                                  <p:childTnLst>
                                    <p:set>
                                      <p:cBhvr>
                                        <p:cTn id="51" dur="1" fill="hold">
                                          <p:stCondLst>
                                            <p:cond delay="0"/>
                                          </p:stCondLst>
                                        </p:cTn>
                                        <p:tgtEl>
                                          <p:spTgt spid="71"/>
                                        </p:tgtEl>
                                        <p:attrNameLst>
                                          <p:attrName>style.visibility</p:attrName>
                                        </p:attrNameLst>
                                      </p:cBhvr>
                                      <p:to>
                                        <p:strVal val="visible"/>
                                      </p:to>
                                    </p:set>
                                    <p:animEffect transition="in" filter="fade">
                                      <p:cBhvr>
                                        <p:cTn id="52" dur="800"/>
                                        <p:tgtEl>
                                          <p:spTgt spid="71"/>
                                        </p:tgtEl>
                                      </p:cBhvr>
                                    </p:animEffect>
                                  </p:childTnLst>
                                </p:cTn>
                              </p:par>
                              <p:par>
                                <p:cTn id="53" presetID="42" presetClass="path" presetSubtype="0" repeatCount="indefinite" fill="hold" grpId="0" nodeType="withEffect">
                                  <p:stCondLst>
                                    <p:cond delay="300"/>
                                  </p:stCondLst>
                                  <p:endCondLst>
                                    <p:cond evt="onNext" delay="0">
                                      <p:tgtEl>
                                        <p:sldTgt/>
                                      </p:tgtEl>
                                    </p:cond>
                                  </p:endCondLst>
                                  <p:childTnLst>
                                    <p:animMotion origin="layout" path="M 4.375E-6 7.40741E-7 L 0.00273 -0.1662 " pathEditMode="relative" rAng="0" ptsTypes="AA">
                                      <p:cBhvr>
                                        <p:cTn id="54" dur="800" fill="hold"/>
                                        <p:tgtEl>
                                          <p:spTgt spid="71"/>
                                        </p:tgtEl>
                                        <p:attrNameLst>
                                          <p:attrName>ppt_x</p:attrName>
                                          <p:attrName>ppt_y</p:attrName>
                                        </p:attrNameLst>
                                      </p:cBhvr>
                                      <p:rCtr x="130" y="-8310"/>
                                    </p:animMotion>
                                  </p:childTnLst>
                                </p:cTn>
                              </p:par>
                              <p:par>
                                <p:cTn id="55" presetID="10" presetClass="entr" presetSubtype="0" repeatCount="indefinite" fill="hold" grpId="1" nodeType="withEffect">
                                  <p:stCondLst>
                                    <p:cond delay="300"/>
                                  </p:stCondLst>
                                  <p:endCondLst>
                                    <p:cond evt="onNext" delay="0">
                                      <p:tgtEl>
                                        <p:sldTgt/>
                                      </p:tgtEl>
                                    </p:cond>
                                  </p:endCondLst>
                                  <p:childTnLst>
                                    <p:set>
                                      <p:cBhvr>
                                        <p:cTn id="56" dur="1" fill="hold">
                                          <p:stCondLst>
                                            <p:cond delay="0"/>
                                          </p:stCondLst>
                                        </p:cTn>
                                        <p:tgtEl>
                                          <p:spTgt spid="242"/>
                                        </p:tgtEl>
                                        <p:attrNameLst>
                                          <p:attrName>style.visibility</p:attrName>
                                        </p:attrNameLst>
                                      </p:cBhvr>
                                      <p:to>
                                        <p:strVal val="visible"/>
                                      </p:to>
                                    </p:set>
                                    <p:animEffect transition="in" filter="fade">
                                      <p:cBhvr>
                                        <p:cTn id="57" dur="1250"/>
                                        <p:tgtEl>
                                          <p:spTgt spid="242"/>
                                        </p:tgtEl>
                                      </p:cBhvr>
                                    </p:animEffect>
                                  </p:childTnLst>
                                </p:cTn>
                              </p:par>
                              <p:par>
                                <p:cTn id="58" presetID="42" presetClass="path" presetSubtype="0" repeatCount="indefinite" fill="hold" grpId="0" nodeType="withEffect">
                                  <p:stCondLst>
                                    <p:cond delay="300"/>
                                  </p:stCondLst>
                                  <p:endCondLst>
                                    <p:cond evt="onNext" delay="0">
                                      <p:tgtEl>
                                        <p:sldTgt/>
                                      </p:tgtEl>
                                    </p:cond>
                                  </p:endCondLst>
                                  <p:childTnLst>
                                    <p:animMotion origin="layout" path="M 0.13802 0.00463 L 3.95833E-6 1.11111E-6 " pathEditMode="relative" rAng="0" ptsTypes="AA">
                                      <p:cBhvr>
                                        <p:cTn id="59" dur="1250" fill="hold"/>
                                        <p:tgtEl>
                                          <p:spTgt spid="242"/>
                                        </p:tgtEl>
                                        <p:attrNameLst>
                                          <p:attrName>ppt_x</p:attrName>
                                          <p:attrName>ppt_y</p:attrName>
                                        </p:attrNameLst>
                                      </p:cBhvr>
                                      <p:rCtr x="-6901" y="-231"/>
                                    </p:animMotion>
                                  </p:childTnLst>
                                </p:cTn>
                              </p:par>
                              <p:par>
                                <p:cTn id="60" presetID="10" presetClass="entr" presetSubtype="0" repeatCount="indefinite" fill="hold" grpId="1" nodeType="withEffect">
                                  <p:stCondLst>
                                    <p:cond delay="500"/>
                                  </p:stCondLst>
                                  <p:childTnLst>
                                    <p:set>
                                      <p:cBhvr>
                                        <p:cTn id="61" dur="1" fill="hold">
                                          <p:stCondLst>
                                            <p:cond delay="0"/>
                                          </p:stCondLst>
                                        </p:cTn>
                                        <p:tgtEl>
                                          <p:spTgt spid="239"/>
                                        </p:tgtEl>
                                        <p:attrNameLst>
                                          <p:attrName>style.visibility</p:attrName>
                                        </p:attrNameLst>
                                      </p:cBhvr>
                                      <p:to>
                                        <p:strVal val="visible"/>
                                      </p:to>
                                    </p:set>
                                    <p:animEffect transition="in" filter="fade">
                                      <p:cBhvr>
                                        <p:cTn id="62" dur="1500"/>
                                        <p:tgtEl>
                                          <p:spTgt spid="239"/>
                                        </p:tgtEl>
                                      </p:cBhvr>
                                    </p:animEffect>
                                  </p:childTnLst>
                                </p:cTn>
                              </p:par>
                              <p:par>
                                <p:cTn id="63" presetID="42" presetClass="path" presetSubtype="0" repeatCount="indefinite" fill="hold" grpId="0" nodeType="withEffect">
                                  <p:stCondLst>
                                    <p:cond delay="500"/>
                                  </p:stCondLst>
                                  <p:endCondLst>
                                    <p:cond evt="onNext" delay="0">
                                      <p:tgtEl>
                                        <p:sldTgt/>
                                      </p:tgtEl>
                                    </p:cond>
                                  </p:endCondLst>
                                  <p:childTnLst>
                                    <p:animMotion origin="layout" path="M -0.00338 0.02824 L 0.13347 0.04514 " pathEditMode="relative" rAng="0" ptsTypes="AA">
                                      <p:cBhvr>
                                        <p:cTn id="64" dur="1500" fill="hold"/>
                                        <p:tgtEl>
                                          <p:spTgt spid="239"/>
                                        </p:tgtEl>
                                        <p:attrNameLst>
                                          <p:attrName>ppt_x</p:attrName>
                                          <p:attrName>ppt_y</p:attrName>
                                        </p:attrNameLst>
                                      </p:cBhvr>
                                      <p:rCtr x="6836" y="833"/>
                                    </p:animMotion>
                                  </p:childTnLst>
                                </p:cTn>
                              </p:par>
                              <p:par>
                                <p:cTn id="65" presetID="10" presetClass="entr" presetSubtype="0" repeatCount="indefinite" fill="hold" grpId="1" nodeType="withEffect">
                                  <p:stCondLst>
                                    <p:cond delay="800"/>
                                  </p:stCondLst>
                                  <p:childTnLst>
                                    <p:set>
                                      <p:cBhvr>
                                        <p:cTn id="66" dur="1" fill="hold">
                                          <p:stCondLst>
                                            <p:cond delay="0"/>
                                          </p:stCondLst>
                                        </p:cTn>
                                        <p:tgtEl>
                                          <p:spTgt spid="240"/>
                                        </p:tgtEl>
                                        <p:attrNameLst>
                                          <p:attrName>style.visibility</p:attrName>
                                        </p:attrNameLst>
                                      </p:cBhvr>
                                      <p:to>
                                        <p:strVal val="visible"/>
                                      </p:to>
                                    </p:set>
                                    <p:animEffect transition="in" filter="fade">
                                      <p:cBhvr>
                                        <p:cTn id="67" dur="1000"/>
                                        <p:tgtEl>
                                          <p:spTgt spid="240"/>
                                        </p:tgtEl>
                                      </p:cBhvr>
                                    </p:animEffect>
                                  </p:childTnLst>
                                </p:cTn>
                              </p:par>
                              <p:par>
                                <p:cTn id="68" presetID="42" presetClass="path" presetSubtype="0" repeatCount="indefinite" fill="hold" grpId="0" nodeType="withEffect">
                                  <p:stCondLst>
                                    <p:cond delay="800"/>
                                  </p:stCondLst>
                                  <p:endCondLst>
                                    <p:cond evt="onNext" delay="0">
                                      <p:tgtEl>
                                        <p:sldTgt/>
                                      </p:tgtEl>
                                    </p:cond>
                                  </p:endCondLst>
                                  <p:childTnLst>
                                    <p:animMotion origin="layout" path="M 1.875E-6 -1.48148E-6 L 0.00495 0.22315 " pathEditMode="relative" rAng="0" ptsTypes="AA">
                                      <p:cBhvr>
                                        <p:cTn id="69" dur="1000" fill="hold"/>
                                        <p:tgtEl>
                                          <p:spTgt spid="240"/>
                                        </p:tgtEl>
                                        <p:attrNameLst>
                                          <p:attrName>ppt_x</p:attrName>
                                          <p:attrName>ppt_y</p:attrName>
                                        </p:attrNameLst>
                                      </p:cBhvr>
                                      <p:rCtr x="247" y="11157"/>
                                    </p:animMotion>
                                  </p:childTnLst>
                                </p:cTn>
                              </p:par>
                              <p:par>
                                <p:cTn id="70" presetID="10" presetClass="entr" presetSubtype="0" repeatCount="indefinite" fill="hold" grpId="1" nodeType="withEffect">
                                  <p:stCondLst>
                                    <p:cond delay="600"/>
                                  </p:stCondLst>
                                  <p:childTnLst>
                                    <p:set>
                                      <p:cBhvr>
                                        <p:cTn id="71" dur="1" fill="hold">
                                          <p:stCondLst>
                                            <p:cond delay="0"/>
                                          </p:stCondLst>
                                        </p:cTn>
                                        <p:tgtEl>
                                          <p:spTgt spid="241"/>
                                        </p:tgtEl>
                                        <p:attrNameLst>
                                          <p:attrName>style.visibility</p:attrName>
                                        </p:attrNameLst>
                                      </p:cBhvr>
                                      <p:to>
                                        <p:strVal val="visible"/>
                                      </p:to>
                                    </p:set>
                                    <p:animEffect transition="in" filter="fade">
                                      <p:cBhvr>
                                        <p:cTn id="72" dur="800"/>
                                        <p:tgtEl>
                                          <p:spTgt spid="241"/>
                                        </p:tgtEl>
                                      </p:cBhvr>
                                    </p:animEffect>
                                  </p:childTnLst>
                                </p:cTn>
                              </p:par>
                              <p:par>
                                <p:cTn id="73" presetID="42" presetClass="path" presetSubtype="0" repeatCount="indefinite" fill="hold" grpId="0" nodeType="withEffect">
                                  <p:stCondLst>
                                    <p:cond delay="600"/>
                                  </p:stCondLst>
                                  <p:endCondLst>
                                    <p:cond evt="onNext" delay="0">
                                      <p:tgtEl>
                                        <p:sldTgt/>
                                      </p:tgtEl>
                                    </p:cond>
                                  </p:endCondLst>
                                  <p:childTnLst>
                                    <p:animMotion origin="layout" path="M -1.875E-6 -1.48148E-6 L -0.00547 0.21088 " pathEditMode="relative" rAng="0" ptsTypes="AA">
                                      <p:cBhvr>
                                        <p:cTn id="74" dur="800" fill="hold"/>
                                        <p:tgtEl>
                                          <p:spTgt spid="241"/>
                                        </p:tgtEl>
                                        <p:attrNameLst>
                                          <p:attrName>ppt_x</p:attrName>
                                          <p:attrName>ppt_y</p:attrName>
                                        </p:attrNameLst>
                                      </p:cBhvr>
                                      <p:rCtr x="-273" y="10532"/>
                                    </p:animMotion>
                                  </p:childTnLst>
                                </p:cTn>
                              </p:par>
                              <p:par>
                                <p:cTn id="75" presetID="10" presetClass="entr" presetSubtype="0" repeatCount="indefinite" fill="hold" grpId="1" nodeType="withEffect">
                                  <p:stCondLst>
                                    <p:cond delay="3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1250"/>
                                        <p:tgtEl>
                                          <p:spTgt spid="235"/>
                                        </p:tgtEl>
                                      </p:cBhvr>
                                    </p:animEffect>
                                  </p:childTnLst>
                                </p:cTn>
                              </p:par>
                              <p:par>
                                <p:cTn id="78" presetID="42" presetClass="path" presetSubtype="0" repeatCount="indefinite" fill="hold" grpId="0" nodeType="withEffect">
                                  <p:stCondLst>
                                    <p:cond delay="300"/>
                                  </p:stCondLst>
                                  <p:endCondLst>
                                    <p:cond evt="onNext" delay="0">
                                      <p:tgtEl>
                                        <p:sldTgt/>
                                      </p:tgtEl>
                                    </p:cond>
                                  </p:endCondLst>
                                  <p:childTnLst>
                                    <p:animMotion origin="layout" path="M 0.00274 -0.00648 L 0.12722 0.01597 " pathEditMode="relative" rAng="0" ptsTypes="AA">
                                      <p:cBhvr>
                                        <p:cTn id="79" dur="1250" fill="hold"/>
                                        <p:tgtEl>
                                          <p:spTgt spid="235"/>
                                        </p:tgtEl>
                                        <p:attrNameLst>
                                          <p:attrName>ppt_x</p:attrName>
                                          <p:attrName>ppt_y</p:attrName>
                                        </p:attrNameLst>
                                      </p:cBhvr>
                                      <p:rCtr x="6224" y="1111"/>
                                    </p:animMotion>
                                  </p:childTnLst>
                                </p:cTn>
                              </p:par>
                              <p:par>
                                <p:cTn id="80" presetID="10" presetClass="entr" presetSubtype="0" repeatCount="indefinite" fill="hold" grpId="1" nodeType="withEffect">
                                  <p:stCondLst>
                                    <p:cond delay="500"/>
                                  </p:stCondLst>
                                  <p:childTnLst>
                                    <p:set>
                                      <p:cBhvr>
                                        <p:cTn id="81" dur="1" fill="hold">
                                          <p:stCondLst>
                                            <p:cond delay="0"/>
                                          </p:stCondLst>
                                        </p:cTn>
                                        <p:tgtEl>
                                          <p:spTgt spid="236"/>
                                        </p:tgtEl>
                                        <p:attrNameLst>
                                          <p:attrName>style.visibility</p:attrName>
                                        </p:attrNameLst>
                                      </p:cBhvr>
                                      <p:to>
                                        <p:strVal val="visible"/>
                                      </p:to>
                                    </p:set>
                                    <p:animEffect transition="in" filter="fade">
                                      <p:cBhvr>
                                        <p:cTn id="82" dur="1500"/>
                                        <p:tgtEl>
                                          <p:spTgt spid="236"/>
                                        </p:tgtEl>
                                      </p:cBhvr>
                                    </p:animEffect>
                                  </p:childTnLst>
                                </p:cTn>
                              </p:par>
                              <p:par>
                                <p:cTn id="83" presetID="42" presetClass="path" presetSubtype="0" repeatCount="indefinite" fill="hold" grpId="0" nodeType="withEffect">
                                  <p:stCondLst>
                                    <p:cond delay="500"/>
                                  </p:stCondLst>
                                  <p:endCondLst>
                                    <p:cond evt="onNext" delay="0">
                                      <p:tgtEl>
                                        <p:sldTgt/>
                                      </p:tgtEl>
                                    </p:cond>
                                  </p:endCondLst>
                                  <p:childTnLst>
                                    <p:animMotion origin="layout" path="M -2.91667E-6 -2.22222E-6 L 0.00352 -0.15972 " pathEditMode="relative" rAng="0" ptsTypes="AA">
                                      <p:cBhvr>
                                        <p:cTn id="84" dur="1500" fill="hold"/>
                                        <p:tgtEl>
                                          <p:spTgt spid="236"/>
                                        </p:tgtEl>
                                        <p:attrNameLst>
                                          <p:attrName>ppt_x</p:attrName>
                                          <p:attrName>ppt_y</p:attrName>
                                        </p:attrNameLst>
                                      </p:cBhvr>
                                      <p:rCtr x="169" y="-7986"/>
                                    </p:animMotion>
                                  </p:childTnLst>
                                </p:cTn>
                              </p:par>
                              <p:par>
                                <p:cTn id="85" presetID="10" presetClass="entr" presetSubtype="0" repeatCount="indefinite" fill="hold" grpId="1" nodeType="withEffect">
                                  <p:stCondLst>
                                    <p:cond delay="800"/>
                                  </p:stCondLst>
                                  <p:childTnLst>
                                    <p:set>
                                      <p:cBhvr>
                                        <p:cTn id="86" dur="1" fill="hold">
                                          <p:stCondLst>
                                            <p:cond delay="0"/>
                                          </p:stCondLst>
                                        </p:cTn>
                                        <p:tgtEl>
                                          <p:spTgt spid="237"/>
                                        </p:tgtEl>
                                        <p:attrNameLst>
                                          <p:attrName>style.visibility</p:attrName>
                                        </p:attrNameLst>
                                      </p:cBhvr>
                                      <p:to>
                                        <p:strVal val="visible"/>
                                      </p:to>
                                    </p:set>
                                    <p:animEffect transition="in" filter="fade">
                                      <p:cBhvr>
                                        <p:cTn id="87" dur="1000"/>
                                        <p:tgtEl>
                                          <p:spTgt spid="237"/>
                                        </p:tgtEl>
                                      </p:cBhvr>
                                    </p:animEffect>
                                  </p:childTnLst>
                                </p:cTn>
                              </p:par>
                              <p:par>
                                <p:cTn id="88" presetID="42" presetClass="path" presetSubtype="0" repeatCount="indefinite" fill="hold" grpId="0" nodeType="withEffect">
                                  <p:stCondLst>
                                    <p:cond delay="800"/>
                                  </p:stCondLst>
                                  <p:endCondLst>
                                    <p:cond evt="onNext" delay="0">
                                      <p:tgtEl>
                                        <p:sldTgt/>
                                      </p:tgtEl>
                                    </p:cond>
                                  </p:endCondLst>
                                  <p:childTnLst>
                                    <p:animMotion origin="layout" path="M 2.70833E-6 5.55112E-17 L 0.00143 0.22454 " pathEditMode="relative" rAng="0" ptsTypes="AA">
                                      <p:cBhvr>
                                        <p:cTn id="89" dur="1000" fill="hold"/>
                                        <p:tgtEl>
                                          <p:spTgt spid="237"/>
                                        </p:tgtEl>
                                        <p:attrNameLst>
                                          <p:attrName>ppt_x</p:attrName>
                                          <p:attrName>ppt_y</p:attrName>
                                        </p:attrNameLst>
                                      </p:cBhvr>
                                      <p:rCtr x="65" y="11227"/>
                                    </p:animMotion>
                                  </p:childTnLst>
                                </p:cTn>
                              </p:par>
                              <p:par>
                                <p:cTn id="90" presetID="10" presetClass="entr" presetSubtype="0" repeatCount="indefinite" fill="hold" grpId="1" nodeType="withEffect">
                                  <p:stCondLst>
                                    <p:cond delay="600"/>
                                  </p:stCondLst>
                                  <p:childTnLst>
                                    <p:set>
                                      <p:cBhvr>
                                        <p:cTn id="91" dur="1" fill="hold">
                                          <p:stCondLst>
                                            <p:cond delay="0"/>
                                          </p:stCondLst>
                                        </p:cTn>
                                        <p:tgtEl>
                                          <p:spTgt spid="238"/>
                                        </p:tgtEl>
                                        <p:attrNameLst>
                                          <p:attrName>style.visibility</p:attrName>
                                        </p:attrNameLst>
                                      </p:cBhvr>
                                      <p:to>
                                        <p:strVal val="visible"/>
                                      </p:to>
                                    </p:set>
                                    <p:animEffect transition="in" filter="fade">
                                      <p:cBhvr>
                                        <p:cTn id="92" dur="800"/>
                                        <p:tgtEl>
                                          <p:spTgt spid="238"/>
                                        </p:tgtEl>
                                      </p:cBhvr>
                                    </p:animEffect>
                                  </p:childTnLst>
                                </p:cTn>
                              </p:par>
                              <p:par>
                                <p:cTn id="93" presetID="42" presetClass="path" presetSubtype="0" repeatCount="indefinite" fill="hold" grpId="0" nodeType="withEffect">
                                  <p:stCondLst>
                                    <p:cond delay="600"/>
                                  </p:stCondLst>
                                  <p:endCondLst>
                                    <p:cond evt="onNext" delay="0">
                                      <p:tgtEl>
                                        <p:sldTgt/>
                                      </p:tgtEl>
                                    </p:cond>
                                  </p:endCondLst>
                                  <p:childTnLst>
                                    <p:animMotion origin="layout" path="M -0.13685 -0.00115 L 1.66667E-6 -3.7037E-6 " pathEditMode="relative" rAng="0" ptsTypes="AA">
                                      <p:cBhvr>
                                        <p:cTn id="94" dur="800" fill="hold"/>
                                        <p:tgtEl>
                                          <p:spTgt spid="238"/>
                                        </p:tgtEl>
                                        <p:attrNameLst>
                                          <p:attrName>ppt_x</p:attrName>
                                          <p:attrName>ppt_y</p:attrName>
                                        </p:attrNameLst>
                                      </p:cBhvr>
                                      <p:rCtr x="6836" y="46"/>
                                    </p:animMotion>
                                  </p:childTnLst>
                                </p:cTn>
                              </p:par>
                              <p:par>
                                <p:cTn id="95" presetID="10" presetClass="entr" presetSubtype="0" repeatCount="indefinite" fill="hold" grpId="1" nodeType="withEffect">
                                  <p:stCondLst>
                                    <p:cond delay="50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500"/>
                                        <p:tgtEl>
                                          <p:spTgt spid="232"/>
                                        </p:tgtEl>
                                      </p:cBhvr>
                                    </p:animEffect>
                                  </p:childTnLst>
                                </p:cTn>
                              </p:par>
                              <p:par>
                                <p:cTn id="98" presetID="42" presetClass="path" presetSubtype="0" repeatCount="indefinite" fill="hold" grpId="0" nodeType="withEffect">
                                  <p:stCondLst>
                                    <p:cond delay="500"/>
                                  </p:stCondLst>
                                  <p:endCondLst>
                                    <p:cond evt="onNext" delay="0">
                                      <p:tgtEl>
                                        <p:sldTgt/>
                                      </p:tgtEl>
                                    </p:cond>
                                  </p:endCondLst>
                                  <p:childTnLst>
                                    <p:animMotion origin="layout" path="M 1.25E-6 7.40741E-7 L -0.13737 0.00324 " pathEditMode="relative" rAng="0" ptsTypes="AA">
                                      <p:cBhvr>
                                        <p:cTn id="99" dur="1500" fill="hold"/>
                                        <p:tgtEl>
                                          <p:spTgt spid="232"/>
                                        </p:tgtEl>
                                        <p:attrNameLst>
                                          <p:attrName>ppt_x</p:attrName>
                                          <p:attrName>ppt_y</p:attrName>
                                        </p:attrNameLst>
                                      </p:cBhvr>
                                      <p:rCtr x="-6875" y="162"/>
                                    </p:animMotion>
                                  </p:childTnLst>
                                </p:cTn>
                              </p:par>
                              <p:par>
                                <p:cTn id="100" presetID="10" presetClass="entr" presetSubtype="0" repeatCount="indefinite" fill="hold" grpId="1" nodeType="withEffect">
                                  <p:stCondLst>
                                    <p:cond delay="800"/>
                                  </p:stCondLst>
                                  <p:childTnLst>
                                    <p:set>
                                      <p:cBhvr>
                                        <p:cTn id="101" dur="1" fill="hold">
                                          <p:stCondLst>
                                            <p:cond delay="0"/>
                                          </p:stCondLst>
                                        </p:cTn>
                                        <p:tgtEl>
                                          <p:spTgt spid="233"/>
                                        </p:tgtEl>
                                        <p:attrNameLst>
                                          <p:attrName>style.visibility</p:attrName>
                                        </p:attrNameLst>
                                      </p:cBhvr>
                                      <p:to>
                                        <p:strVal val="visible"/>
                                      </p:to>
                                    </p:set>
                                    <p:animEffect transition="in" filter="fade">
                                      <p:cBhvr>
                                        <p:cTn id="102" dur="1000"/>
                                        <p:tgtEl>
                                          <p:spTgt spid="233"/>
                                        </p:tgtEl>
                                      </p:cBhvr>
                                    </p:animEffect>
                                  </p:childTnLst>
                                </p:cTn>
                              </p:par>
                              <p:par>
                                <p:cTn id="103" presetID="42" presetClass="path" presetSubtype="0" repeatCount="indefinite" fill="hold" grpId="0" nodeType="withEffect">
                                  <p:stCondLst>
                                    <p:cond delay="800"/>
                                  </p:stCondLst>
                                  <p:endCondLst>
                                    <p:cond evt="onNext" delay="0">
                                      <p:tgtEl>
                                        <p:sldTgt/>
                                      </p:tgtEl>
                                    </p:cond>
                                  </p:endCondLst>
                                  <p:childTnLst>
                                    <p:animMotion origin="layout" path="M 1.25E-6 -2.59259E-6 L 0.00234 -0.19398 " pathEditMode="relative" rAng="0" ptsTypes="AA">
                                      <p:cBhvr>
                                        <p:cTn id="104" dur="1000" fill="hold"/>
                                        <p:tgtEl>
                                          <p:spTgt spid="233"/>
                                        </p:tgtEl>
                                        <p:attrNameLst>
                                          <p:attrName>ppt_x</p:attrName>
                                          <p:attrName>ppt_y</p:attrName>
                                        </p:attrNameLst>
                                      </p:cBhvr>
                                      <p:rCtr x="117" y="-9699"/>
                                    </p:animMotion>
                                  </p:childTnLst>
                                </p:cTn>
                              </p:par>
                              <p:par>
                                <p:cTn id="105" presetID="10" presetClass="entr" presetSubtype="0" repeatCount="indefinite" fill="hold" grpId="1" nodeType="withEffect">
                                  <p:stCondLst>
                                    <p:cond delay="600"/>
                                  </p:stCondLst>
                                  <p:childTnLst>
                                    <p:set>
                                      <p:cBhvr>
                                        <p:cTn id="106" dur="1" fill="hold">
                                          <p:stCondLst>
                                            <p:cond delay="0"/>
                                          </p:stCondLst>
                                        </p:cTn>
                                        <p:tgtEl>
                                          <p:spTgt spid="234"/>
                                        </p:tgtEl>
                                        <p:attrNameLst>
                                          <p:attrName>style.visibility</p:attrName>
                                        </p:attrNameLst>
                                      </p:cBhvr>
                                      <p:to>
                                        <p:strVal val="visible"/>
                                      </p:to>
                                    </p:set>
                                    <p:animEffect transition="in" filter="fade">
                                      <p:cBhvr>
                                        <p:cTn id="107" dur="800"/>
                                        <p:tgtEl>
                                          <p:spTgt spid="234"/>
                                        </p:tgtEl>
                                      </p:cBhvr>
                                    </p:animEffect>
                                  </p:childTnLst>
                                </p:cTn>
                              </p:par>
                              <p:par>
                                <p:cTn id="108" presetID="42" presetClass="path" presetSubtype="0" repeatCount="indefinite" fill="hold" grpId="0" nodeType="withEffect">
                                  <p:stCondLst>
                                    <p:cond delay="600"/>
                                  </p:stCondLst>
                                  <p:endCondLst>
                                    <p:cond evt="onNext" delay="0">
                                      <p:tgtEl>
                                        <p:sldTgt/>
                                      </p:tgtEl>
                                    </p:cond>
                                  </p:endCondLst>
                                  <p:childTnLst>
                                    <p:animMotion origin="layout" path="M 1.25E-6 7.40741E-7 L -0.13932 -0.01157 " pathEditMode="relative" rAng="0" ptsTypes="AA">
                                      <p:cBhvr>
                                        <p:cTn id="109" dur="800" fill="hold"/>
                                        <p:tgtEl>
                                          <p:spTgt spid="234"/>
                                        </p:tgtEl>
                                        <p:attrNameLst>
                                          <p:attrName>ppt_x</p:attrName>
                                          <p:attrName>ppt_y</p:attrName>
                                        </p:attrNameLst>
                                      </p:cBhvr>
                                      <p:rCtr x="-6966" y="-579"/>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 presetClass="entr" presetSubtype="0" fill="hold" grpId="2"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grpId="2"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grpId="2"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0" presetClass="exit" presetSubtype="0" fill="hold" grpId="2" nodeType="withEffect">
                                  <p:stCondLst>
                                    <p:cond delay="0"/>
                                  </p:stCondLst>
                                  <p:childTnLst>
                                    <p:animEffect transition="out" filter="fade">
                                      <p:cBhvr>
                                        <p:cTn id="122" dur="500"/>
                                        <p:tgtEl>
                                          <p:spTgt spid="95"/>
                                        </p:tgtEl>
                                      </p:cBhvr>
                                    </p:animEffect>
                                    <p:set>
                                      <p:cBhvr>
                                        <p:cTn id="123" dur="1" fill="hold">
                                          <p:stCondLst>
                                            <p:cond delay="499"/>
                                          </p:stCondLst>
                                        </p:cTn>
                                        <p:tgtEl>
                                          <p:spTgt spid="95"/>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90"/>
                                        </p:tgtEl>
                                      </p:cBhvr>
                                    </p:animEffect>
                                    <p:set>
                                      <p:cBhvr>
                                        <p:cTn id="126" dur="1" fill="hold">
                                          <p:stCondLst>
                                            <p:cond delay="499"/>
                                          </p:stCondLst>
                                        </p:cTn>
                                        <p:tgtEl>
                                          <p:spTgt spid="90"/>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92"/>
                                        </p:tgtEl>
                                      </p:cBhvr>
                                    </p:animEffect>
                                    <p:set>
                                      <p:cBhvr>
                                        <p:cTn id="129" dur="1" fill="hold">
                                          <p:stCondLst>
                                            <p:cond delay="499"/>
                                          </p:stCondLst>
                                        </p:cTn>
                                        <p:tgtEl>
                                          <p:spTgt spid="9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93"/>
                                        </p:tgtEl>
                                      </p:cBhvr>
                                    </p:animEffect>
                                    <p:set>
                                      <p:cBhvr>
                                        <p:cTn id="132" dur="1" fill="hold">
                                          <p:stCondLst>
                                            <p:cond delay="499"/>
                                          </p:stCondLst>
                                        </p:cTn>
                                        <p:tgtEl>
                                          <p:spTgt spid="93"/>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76"/>
                                        </p:tgtEl>
                                      </p:cBhvr>
                                    </p:animEffect>
                                    <p:set>
                                      <p:cBhvr>
                                        <p:cTn id="135" dur="1" fill="hold">
                                          <p:stCondLst>
                                            <p:cond delay="499"/>
                                          </p:stCondLst>
                                        </p:cTn>
                                        <p:tgtEl>
                                          <p:spTgt spid="76"/>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77"/>
                                        </p:tgtEl>
                                      </p:cBhvr>
                                    </p:animEffect>
                                    <p:set>
                                      <p:cBhvr>
                                        <p:cTn id="138" dur="1" fill="hold">
                                          <p:stCondLst>
                                            <p:cond delay="499"/>
                                          </p:stCondLst>
                                        </p:cTn>
                                        <p:tgtEl>
                                          <p:spTgt spid="77"/>
                                        </p:tgtEl>
                                        <p:attrNameLst>
                                          <p:attrName>style.visibility</p:attrName>
                                        </p:attrNameLst>
                                      </p:cBhvr>
                                      <p:to>
                                        <p:strVal val="hidden"/>
                                      </p:to>
                                    </p:set>
                                  </p:childTnLst>
                                </p:cTn>
                              </p:par>
                              <p:par>
                                <p:cTn id="139" presetID="10" presetClass="exit" presetSubtype="0" fill="hold" grpId="2" nodeType="withEffect">
                                  <p:stCondLst>
                                    <p:cond delay="0"/>
                                  </p:stCondLst>
                                  <p:childTnLst>
                                    <p:animEffect transition="out" filter="fade">
                                      <p:cBhvr>
                                        <p:cTn id="140" dur="500"/>
                                        <p:tgtEl>
                                          <p:spTgt spid="78"/>
                                        </p:tgtEl>
                                      </p:cBhvr>
                                    </p:animEffect>
                                    <p:set>
                                      <p:cBhvr>
                                        <p:cTn id="141" dur="1" fill="hold">
                                          <p:stCondLst>
                                            <p:cond delay="499"/>
                                          </p:stCondLst>
                                        </p:cTn>
                                        <p:tgtEl>
                                          <p:spTgt spid="78"/>
                                        </p:tgtEl>
                                        <p:attrNameLst>
                                          <p:attrName>style.visibility</p:attrName>
                                        </p:attrNameLst>
                                      </p:cBhvr>
                                      <p:to>
                                        <p:strVal val="hidden"/>
                                      </p:to>
                                    </p:set>
                                  </p:childTnLst>
                                </p:cTn>
                              </p:par>
                              <p:par>
                                <p:cTn id="142" presetID="10" presetClass="exit" presetSubtype="0" fill="hold" grpId="2" nodeType="withEffect">
                                  <p:stCondLst>
                                    <p:cond delay="0"/>
                                  </p:stCondLst>
                                  <p:childTnLst>
                                    <p:animEffect transition="out" filter="fade">
                                      <p:cBhvr>
                                        <p:cTn id="143" dur="500"/>
                                        <p:tgtEl>
                                          <p:spTgt spid="79"/>
                                        </p:tgtEl>
                                      </p:cBhvr>
                                    </p:animEffect>
                                    <p:set>
                                      <p:cBhvr>
                                        <p:cTn id="144" dur="1" fill="hold">
                                          <p:stCondLst>
                                            <p:cond delay="499"/>
                                          </p:stCondLst>
                                        </p:cTn>
                                        <p:tgtEl>
                                          <p:spTgt spid="79"/>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8"/>
                                        </p:tgtEl>
                                      </p:cBhvr>
                                    </p:animEffect>
                                    <p:set>
                                      <p:cBhvr>
                                        <p:cTn id="147" dur="1" fill="hold">
                                          <p:stCondLst>
                                            <p:cond delay="499"/>
                                          </p:stCondLst>
                                        </p:cTn>
                                        <p:tgtEl>
                                          <p:spTgt spid="68"/>
                                        </p:tgtEl>
                                        <p:attrNameLst>
                                          <p:attrName>style.visibility</p:attrName>
                                        </p:attrNameLst>
                                      </p:cBhvr>
                                      <p:to>
                                        <p:strVal val="hidden"/>
                                      </p:to>
                                    </p:set>
                                  </p:childTnLst>
                                </p:cTn>
                              </p:par>
                              <p:par>
                                <p:cTn id="148" presetID="10" presetClass="exit" presetSubtype="0" fill="hold" grpId="2" nodeType="withEffect">
                                  <p:stCondLst>
                                    <p:cond delay="0"/>
                                  </p:stCondLst>
                                  <p:childTnLst>
                                    <p:animEffect transition="out" filter="fade">
                                      <p:cBhvr>
                                        <p:cTn id="149" dur="500"/>
                                        <p:tgtEl>
                                          <p:spTgt spid="70"/>
                                        </p:tgtEl>
                                      </p:cBhvr>
                                    </p:animEffect>
                                    <p:set>
                                      <p:cBhvr>
                                        <p:cTn id="150" dur="1" fill="hold">
                                          <p:stCondLst>
                                            <p:cond delay="499"/>
                                          </p:stCondLst>
                                        </p:cTn>
                                        <p:tgtEl>
                                          <p:spTgt spid="70"/>
                                        </p:tgtEl>
                                        <p:attrNameLst>
                                          <p:attrName>style.visibility</p:attrName>
                                        </p:attrNameLst>
                                      </p:cBhvr>
                                      <p:to>
                                        <p:strVal val="hidden"/>
                                      </p:to>
                                    </p:set>
                                  </p:childTnLst>
                                </p:cTn>
                              </p:par>
                              <p:par>
                                <p:cTn id="151" presetID="10" presetClass="exit" presetSubtype="0" fill="hold" grpId="2" nodeType="withEffect">
                                  <p:stCondLst>
                                    <p:cond delay="0"/>
                                  </p:stCondLst>
                                  <p:childTnLst>
                                    <p:animEffect transition="out" filter="fade">
                                      <p:cBhvr>
                                        <p:cTn id="152" dur="500"/>
                                        <p:tgtEl>
                                          <p:spTgt spid="71"/>
                                        </p:tgtEl>
                                      </p:cBhvr>
                                    </p:animEffect>
                                    <p:set>
                                      <p:cBhvr>
                                        <p:cTn id="153" dur="1" fill="hold">
                                          <p:stCondLst>
                                            <p:cond delay="499"/>
                                          </p:stCondLst>
                                        </p:cTn>
                                        <p:tgtEl>
                                          <p:spTgt spid="71"/>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242"/>
                                        </p:tgtEl>
                                      </p:cBhvr>
                                    </p:animEffect>
                                    <p:set>
                                      <p:cBhvr>
                                        <p:cTn id="156" dur="1" fill="hold">
                                          <p:stCondLst>
                                            <p:cond delay="499"/>
                                          </p:stCondLst>
                                        </p:cTn>
                                        <p:tgtEl>
                                          <p:spTgt spid="242"/>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239"/>
                                        </p:tgtEl>
                                      </p:cBhvr>
                                    </p:animEffect>
                                    <p:set>
                                      <p:cBhvr>
                                        <p:cTn id="159" dur="1" fill="hold">
                                          <p:stCondLst>
                                            <p:cond delay="499"/>
                                          </p:stCondLst>
                                        </p:cTn>
                                        <p:tgtEl>
                                          <p:spTgt spid="239"/>
                                        </p:tgtEl>
                                        <p:attrNameLst>
                                          <p:attrName>style.visibility</p:attrName>
                                        </p:attrNameLst>
                                      </p:cBhvr>
                                      <p:to>
                                        <p:strVal val="hidden"/>
                                      </p:to>
                                    </p:set>
                                  </p:childTnLst>
                                </p:cTn>
                              </p:par>
                              <p:par>
                                <p:cTn id="160" presetID="10" presetClass="exit" presetSubtype="0" fill="hold" grpId="2" nodeType="withEffect">
                                  <p:stCondLst>
                                    <p:cond delay="0"/>
                                  </p:stCondLst>
                                  <p:childTnLst>
                                    <p:animEffect transition="out" filter="fade">
                                      <p:cBhvr>
                                        <p:cTn id="161" dur="500"/>
                                        <p:tgtEl>
                                          <p:spTgt spid="240"/>
                                        </p:tgtEl>
                                      </p:cBhvr>
                                    </p:animEffect>
                                    <p:set>
                                      <p:cBhvr>
                                        <p:cTn id="162" dur="1" fill="hold">
                                          <p:stCondLst>
                                            <p:cond delay="499"/>
                                          </p:stCondLst>
                                        </p:cTn>
                                        <p:tgtEl>
                                          <p:spTgt spid="240"/>
                                        </p:tgtEl>
                                        <p:attrNameLst>
                                          <p:attrName>style.visibility</p:attrName>
                                        </p:attrNameLst>
                                      </p:cBhvr>
                                      <p:to>
                                        <p:strVal val="hidden"/>
                                      </p:to>
                                    </p:set>
                                  </p:childTnLst>
                                </p:cTn>
                              </p:par>
                              <p:par>
                                <p:cTn id="163" presetID="10" presetClass="exit" presetSubtype="0" fill="hold" grpId="2" nodeType="withEffect">
                                  <p:stCondLst>
                                    <p:cond delay="0"/>
                                  </p:stCondLst>
                                  <p:childTnLst>
                                    <p:animEffect transition="out" filter="fade">
                                      <p:cBhvr>
                                        <p:cTn id="164" dur="500"/>
                                        <p:tgtEl>
                                          <p:spTgt spid="241"/>
                                        </p:tgtEl>
                                      </p:cBhvr>
                                    </p:animEffect>
                                    <p:set>
                                      <p:cBhvr>
                                        <p:cTn id="165" dur="1" fill="hold">
                                          <p:stCondLst>
                                            <p:cond delay="499"/>
                                          </p:stCondLst>
                                        </p:cTn>
                                        <p:tgtEl>
                                          <p:spTgt spid="241"/>
                                        </p:tgtEl>
                                        <p:attrNameLst>
                                          <p:attrName>style.visibility</p:attrName>
                                        </p:attrNameLst>
                                      </p:cBhvr>
                                      <p:to>
                                        <p:strVal val="hidden"/>
                                      </p:to>
                                    </p:set>
                                  </p:childTnLst>
                                </p:cTn>
                              </p:par>
                              <p:par>
                                <p:cTn id="166" presetID="10" presetClass="exit" presetSubtype="0" fill="hold" grpId="2" nodeType="withEffect">
                                  <p:stCondLst>
                                    <p:cond delay="0"/>
                                  </p:stCondLst>
                                  <p:childTnLst>
                                    <p:animEffect transition="out" filter="fade">
                                      <p:cBhvr>
                                        <p:cTn id="167" dur="500"/>
                                        <p:tgtEl>
                                          <p:spTgt spid="235"/>
                                        </p:tgtEl>
                                      </p:cBhvr>
                                    </p:animEffect>
                                    <p:set>
                                      <p:cBhvr>
                                        <p:cTn id="168" dur="1" fill="hold">
                                          <p:stCondLst>
                                            <p:cond delay="499"/>
                                          </p:stCondLst>
                                        </p:cTn>
                                        <p:tgtEl>
                                          <p:spTgt spid="235"/>
                                        </p:tgtEl>
                                        <p:attrNameLst>
                                          <p:attrName>style.visibility</p:attrName>
                                        </p:attrNameLst>
                                      </p:cBhvr>
                                      <p:to>
                                        <p:strVal val="hidden"/>
                                      </p:to>
                                    </p:set>
                                  </p:childTnLst>
                                </p:cTn>
                              </p:par>
                              <p:par>
                                <p:cTn id="169" presetID="10" presetClass="exit" presetSubtype="0" fill="hold" grpId="2" nodeType="withEffect">
                                  <p:stCondLst>
                                    <p:cond delay="0"/>
                                  </p:stCondLst>
                                  <p:childTnLst>
                                    <p:animEffect transition="out" filter="fade">
                                      <p:cBhvr>
                                        <p:cTn id="170" dur="500"/>
                                        <p:tgtEl>
                                          <p:spTgt spid="236"/>
                                        </p:tgtEl>
                                      </p:cBhvr>
                                    </p:animEffect>
                                    <p:set>
                                      <p:cBhvr>
                                        <p:cTn id="171" dur="1" fill="hold">
                                          <p:stCondLst>
                                            <p:cond delay="499"/>
                                          </p:stCondLst>
                                        </p:cTn>
                                        <p:tgtEl>
                                          <p:spTgt spid="236"/>
                                        </p:tgtEl>
                                        <p:attrNameLst>
                                          <p:attrName>style.visibility</p:attrName>
                                        </p:attrNameLst>
                                      </p:cBhvr>
                                      <p:to>
                                        <p:strVal val="hidden"/>
                                      </p:to>
                                    </p:set>
                                  </p:childTnLst>
                                </p:cTn>
                              </p:par>
                              <p:par>
                                <p:cTn id="172" presetID="10" presetClass="exit" presetSubtype="0" fill="hold" grpId="2" nodeType="withEffect">
                                  <p:stCondLst>
                                    <p:cond delay="0"/>
                                  </p:stCondLst>
                                  <p:childTnLst>
                                    <p:animEffect transition="out" filter="fade">
                                      <p:cBhvr>
                                        <p:cTn id="173" dur="500"/>
                                        <p:tgtEl>
                                          <p:spTgt spid="237"/>
                                        </p:tgtEl>
                                      </p:cBhvr>
                                    </p:animEffect>
                                    <p:set>
                                      <p:cBhvr>
                                        <p:cTn id="174" dur="1" fill="hold">
                                          <p:stCondLst>
                                            <p:cond delay="499"/>
                                          </p:stCondLst>
                                        </p:cTn>
                                        <p:tgtEl>
                                          <p:spTgt spid="237"/>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238"/>
                                        </p:tgtEl>
                                      </p:cBhvr>
                                    </p:animEffect>
                                    <p:set>
                                      <p:cBhvr>
                                        <p:cTn id="177" dur="1" fill="hold">
                                          <p:stCondLst>
                                            <p:cond delay="499"/>
                                          </p:stCondLst>
                                        </p:cTn>
                                        <p:tgtEl>
                                          <p:spTgt spid="238"/>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232"/>
                                        </p:tgtEl>
                                      </p:cBhvr>
                                    </p:animEffect>
                                    <p:set>
                                      <p:cBhvr>
                                        <p:cTn id="180" dur="1" fill="hold">
                                          <p:stCondLst>
                                            <p:cond delay="499"/>
                                          </p:stCondLst>
                                        </p:cTn>
                                        <p:tgtEl>
                                          <p:spTgt spid="232"/>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233"/>
                                        </p:tgtEl>
                                      </p:cBhvr>
                                    </p:animEffect>
                                    <p:set>
                                      <p:cBhvr>
                                        <p:cTn id="183" dur="1" fill="hold">
                                          <p:stCondLst>
                                            <p:cond delay="499"/>
                                          </p:stCondLst>
                                        </p:cTn>
                                        <p:tgtEl>
                                          <p:spTgt spid="233"/>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234"/>
                                        </p:tgtEl>
                                      </p:cBhvr>
                                    </p:animEffect>
                                    <p:set>
                                      <p:cBhvr>
                                        <p:cTn id="186" dur="1" fill="hold">
                                          <p:stCondLst>
                                            <p:cond delay="499"/>
                                          </p:stCondLst>
                                        </p:cTn>
                                        <p:tgtEl>
                                          <p:spTgt spid="234"/>
                                        </p:tgtEl>
                                        <p:attrNameLst>
                                          <p:attrName>style.visibility</p:attrName>
                                        </p:attrNameLst>
                                      </p:cBhvr>
                                      <p:to>
                                        <p:strVal val="hidden"/>
                                      </p:to>
                                    </p:set>
                                  </p:childTnLst>
                                </p:cTn>
                              </p:par>
                              <p:par>
                                <p:cTn id="187" presetID="10" presetClass="exit" presetSubtype="0" repeatCount="indefinite" fill="hold" grpId="0" nodeType="withEffect">
                                  <p:stCondLst>
                                    <p:cond delay="0"/>
                                  </p:stCondLst>
                                  <p:endCondLst>
                                    <p:cond evt="onNext" delay="0">
                                      <p:tgtEl>
                                        <p:sldTgt/>
                                      </p:tgtEl>
                                    </p:cond>
                                  </p:endCondLst>
                                  <p:childTnLst>
                                    <p:animEffect transition="out" filter="fade">
                                      <p:cBhvr>
                                        <p:cTn id="188" dur="1500"/>
                                        <p:tgtEl>
                                          <p:spTgt spid="53"/>
                                        </p:tgtEl>
                                      </p:cBhvr>
                                    </p:animEffect>
                                    <p:set>
                                      <p:cBhvr>
                                        <p:cTn id="189" dur="1" fill="hold">
                                          <p:stCondLst>
                                            <p:cond delay="1499"/>
                                          </p:stCondLst>
                                        </p:cTn>
                                        <p:tgtEl>
                                          <p:spTgt spid="53"/>
                                        </p:tgtEl>
                                        <p:attrNameLst>
                                          <p:attrName>style.visibility</p:attrName>
                                        </p:attrNameLst>
                                      </p:cBhvr>
                                      <p:to>
                                        <p:strVal val="hidden"/>
                                      </p:to>
                                    </p:set>
                                  </p:childTnLst>
                                </p:cTn>
                              </p:par>
                              <p:par>
                                <p:cTn id="190" presetID="6" presetClass="emph" presetSubtype="0" repeatCount="indefinite" fill="hold" grpId="1" nodeType="withEffect">
                                  <p:stCondLst>
                                    <p:cond delay="0"/>
                                  </p:stCondLst>
                                  <p:endCondLst>
                                    <p:cond evt="onNext" delay="0">
                                      <p:tgtEl>
                                        <p:sldTgt/>
                                      </p:tgtEl>
                                    </p:cond>
                                  </p:endCondLst>
                                  <p:childTnLst>
                                    <p:animScale>
                                      <p:cBhvr>
                                        <p:cTn id="191" dur="1500" fill="hold"/>
                                        <p:tgtEl>
                                          <p:spTgt spid="53"/>
                                        </p:tgtEl>
                                      </p:cBhvr>
                                      <p:by x="450000" y="450000"/>
                                    </p:animScale>
                                  </p:childTnLst>
                                </p:cTn>
                              </p:par>
                              <p:par>
                                <p:cTn id="192" presetID="10" presetClass="exit" presetSubtype="0" repeatCount="indefinite" fill="hold" grpId="0" nodeType="withEffect">
                                  <p:stCondLst>
                                    <p:cond delay="500"/>
                                  </p:stCondLst>
                                  <p:endCondLst>
                                    <p:cond evt="onNext" delay="0">
                                      <p:tgtEl>
                                        <p:sldTgt/>
                                      </p:tgtEl>
                                    </p:cond>
                                  </p:endCondLst>
                                  <p:childTnLst>
                                    <p:animEffect transition="out" filter="fade">
                                      <p:cBhvr>
                                        <p:cTn id="193" dur="1500"/>
                                        <p:tgtEl>
                                          <p:spTgt spid="54"/>
                                        </p:tgtEl>
                                      </p:cBhvr>
                                    </p:animEffect>
                                    <p:set>
                                      <p:cBhvr>
                                        <p:cTn id="194" dur="1" fill="hold">
                                          <p:stCondLst>
                                            <p:cond delay="1499"/>
                                          </p:stCondLst>
                                        </p:cTn>
                                        <p:tgtEl>
                                          <p:spTgt spid="54"/>
                                        </p:tgtEl>
                                        <p:attrNameLst>
                                          <p:attrName>style.visibility</p:attrName>
                                        </p:attrNameLst>
                                      </p:cBhvr>
                                      <p:to>
                                        <p:strVal val="hidden"/>
                                      </p:to>
                                    </p:set>
                                  </p:childTnLst>
                                </p:cTn>
                              </p:par>
                              <p:par>
                                <p:cTn id="195" presetID="6" presetClass="emph" presetSubtype="0" repeatCount="indefinite" fill="hold" grpId="1" nodeType="withEffect">
                                  <p:stCondLst>
                                    <p:cond delay="500"/>
                                  </p:stCondLst>
                                  <p:endCondLst>
                                    <p:cond evt="onNext" delay="0">
                                      <p:tgtEl>
                                        <p:sldTgt/>
                                      </p:tgtEl>
                                    </p:cond>
                                  </p:endCondLst>
                                  <p:childTnLst>
                                    <p:animScale>
                                      <p:cBhvr>
                                        <p:cTn id="196" dur="1500" fill="hold"/>
                                        <p:tgtEl>
                                          <p:spTgt spid="54"/>
                                        </p:tgtEl>
                                      </p:cBhvr>
                                      <p:by x="450000" y="450000"/>
                                    </p:animScale>
                                  </p:childTnLst>
                                </p:cTn>
                              </p:par>
                              <p:par>
                                <p:cTn id="197" presetID="10" presetClass="exit" presetSubtype="0" repeatCount="indefinite" fill="hold" grpId="0" nodeType="withEffect">
                                  <p:stCondLst>
                                    <p:cond delay="1000"/>
                                  </p:stCondLst>
                                  <p:endCondLst>
                                    <p:cond evt="onNext" delay="0">
                                      <p:tgtEl>
                                        <p:sldTgt/>
                                      </p:tgtEl>
                                    </p:cond>
                                  </p:endCondLst>
                                  <p:childTnLst>
                                    <p:animEffect transition="out" filter="fade">
                                      <p:cBhvr>
                                        <p:cTn id="198" dur="1500"/>
                                        <p:tgtEl>
                                          <p:spTgt spid="55"/>
                                        </p:tgtEl>
                                      </p:cBhvr>
                                    </p:animEffect>
                                    <p:set>
                                      <p:cBhvr>
                                        <p:cTn id="199" dur="1" fill="hold">
                                          <p:stCondLst>
                                            <p:cond delay="1499"/>
                                          </p:stCondLst>
                                        </p:cTn>
                                        <p:tgtEl>
                                          <p:spTgt spid="55"/>
                                        </p:tgtEl>
                                        <p:attrNameLst>
                                          <p:attrName>style.visibility</p:attrName>
                                        </p:attrNameLst>
                                      </p:cBhvr>
                                      <p:to>
                                        <p:strVal val="hidden"/>
                                      </p:to>
                                    </p:set>
                                  </p:childTnLst>
                                </p:cTn>
                              </p:par>
                              <p:par>
                                <p:cTn id="200" presetID="6" presetClass="emph" presetSubtype="0" repeatCount="indefinite" fill="hold" grpId="1" nodeType="withEffect">
                                  <p:stCondLst>
                                    <p:cond delay="1000"/>
                                  </p:stCondLst>
                                  <p:endCondLst>
                                    <p:cond evt="onNext" delay="0">
                                      <p:tgtEl>
                                        <p:sldTgt/>
                                      </p:tgtEl>
                                    </p:cond>
                                  </p:endCondLst>
                                  <p:childTnLst>
                                    <p:animScale>
                                      <p:cBhvr>
                                        <p:cTn id="201" dur="1500" fill="hold"/>
                                        <p:tgtEl>
                                          <p:spTgt spid="55"/>
                                        </p:tgtEl>
                                      </p:cBhvr>
                                      <p:by x="450000" y="450000"/>
                                    </p:animScale>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280"/>
                                        </p:tgtEl>
                                        <p:attrNameLst>
                                          <p:attrName>style.visibility</p:attrName>
                                        </p:attrNameLst>
                                      </p:cBhvr>
                                      <p:to>
                                        <p:strVal val="visible"/>
                                      </p:to>
                                    </p:set>
                                    <p:animEffect transition="in" filter="wipe(right)">
                                      <p:cBhvr>
                                        <p:cTn id="206" dur="500"/>
                                        <p:tgtEl>
                                          <p:spTgt spid="280"/>
                                        </p:tgtEl>
                                      </p:cBhvr>
                                    </p:animEffect>
                                  </p:childTnLst>
                                </p:cTn>
                              </p:par>
                            </p:childTnLst>
                          </p:cTn>
                        </p:par>
                        <p:par>
                          <p:cTn id="207" fill="hold">
                            <p:stCondLst>
                              <p:cond delay="500"/>
                            </p:stCondLst>
                            <p:childTnLst>
                              <p:par>
                                <p:cTn id="208" presetID="22" presetClass="entr" presetSubtype="8" fill="hold" grpId="0" nodeType="afterEffect">
                                  <p:stCondLst>
                                    <p:cond delay="0"/>
                                  </p:stCondLst>
                                  <p:childTnLst>
                                    <p:set>
                                      <p:cBhvr>
                                        <p:cTn id="209" dur="1" fill="hold">
                                          <p:stCondLst>
                                            <p:cond delay="0"/>
                                          </p:stCondLst>
                                        </p:cTn>
                                        <p:tgtEl>
                                          <p:spTgt spid="281"/>
                                        </p:tgtEl>
                                        <p:attrNameLst>
                                          <p:attrName>style.visibility</p:attrName>
                                        </p:attrNameLst>
                                      </p:cBhvr>
                                      <p:to>
                                        <p:strVal val="visible"/>
                                      </p:to>
                                    </p:set>
                                    <p:animEffect transition="in" filter="wipe(left)">
                                      <p:cBhvr>
                                        <p:cTn id="210" dur="500"/>
                                        <p:tgtEl>
                                          <p:spTgt spid="281"/>
                                        </p:tgtEl>
                                      </p:cBhvr>
                                    </p:animEffect>
                                  </p:childTnLst>
                                </p:cTn>
                              </p:par>
                              <p:par>
                                <p:cTn id="211" presetID="10" presetClass="entr" presetSubtype="0" fill="hold" grpId="0" nodeType="withEffect">
                                  <p:stCondLst>
                                    <p:cond delay="200"/>
                                  </p:stCondLst>
                                  <p:childTnLst>
                                    <p:set>
                                      <p:cBhvr>
                                        <p:cTn id="212" dur="1" fill="hold">
                                          <p:stCondLst>
                                            <p:cond delay="0"/>
                                          </p:stCondLst>
                                        </p:cTn>
                                        <p:tgtEl>
                                          <p:spTgt spid="2"/>
                                        </p:tgtEl>
                                        <p:attrNameLst>
                                          <p:attrName>style.visibility</p:attrName>
                                        </p:attrNameLst>
                                      </p:cBhvr>
                                      <p:to>
                                        <p:strVal val="visible"/>
                                      </p:to>
                                    </p:set>
                                    <p:animEffect transition="in" filter="fade">
                                      <p:cBhvr>
                                        <p:cTn id="213" dur="600"/>
                                        <p:tgtEl>
                                          <p:spTgt spid="2"/>
                                        </p:tgtEl>
                                      </p:cBhvr>
                                    </p:animEffect>
                                  </p:childTnLst>
                                </p:cTn>
                              </p:par>
                              <p:par>
                                <p:cTn id="214" presetID="10" presetClass="exit" presetSubtype="0" fill="hold" grpId="0" nodeType="withEffect">
                                  <p:stCondLst>
                                    <p:cond delay="200"/>
                                  </p:stCondLst>
                                  <p:childTnLst>
                                    <p:animEffect transition="out" filter="fade">
                                      <p:cBhvr>
                                        <p:cTn id="215" dur="500"/>
                                        <p:tgtEl>
                                          <p:spTgt spid="1060"/>
                                        </p:tgtEl>
                                      </p:cBhvr>
                                    </p:animEffect>
                                    <p:set>
                                      <p:cBhvr>
                                        <p:cTn id="216" dur="1" fill="hold">
                                          <p:stCondLst>
                                            <p:cond delay="499"/>
                                          </p:stCondLst>
                                        </p:cTn>
                                        <p:tgtEl>
                                          <p:spTgt spid="1060"/>
                                        </p:tgtEl>
                                        <p:attrNameLst>
                                          <p:attrName>style.visibility</p:attrName>
                                        </p:attrNameLst>
                                      </p:cBhvr>
                                      <p:to>
                                        <p:strVal val="hidden"/>
                                      </p:to>
                                    </p:set>
                                  </p:childTnLst>
                                </p:cTn>
                              </p:par>
                              <p:par>
                                <p:cTn id="217" presetID="10" presetClass="entr" presetSubtype="0" fill="hold" grpId="0" nodeType="withEffect">
                                  <p:stCondLst>
                                    <p:cond delay="200"/>
                                  </p:stCondLst>
                                  <p:childTnLst>
                                    <p:set>
                                      <p:cBhvr>
                                        <p:cTn id="218" dur="1" fill="hold">
                                          <p:stCondLst>
                                            <p:cond delay="0"/>
                                          </p:stCondLst>
                                        </p:cTn>
                                        <p:tgtEl>
                                          <p:spTgt spid="360"/>
                                        </p:tgtEl>
                                        <p:attrNameLst>
                                          <p:attrName>style.visibility</p:attrName>
                                        </p:attrNameLst>
                                      </p:cBhvr>
                                      <p:to>
                                        <p:strVal val="visible"/>
                                      </p:to>
                                    </p:set>
                                    <p:animEffect transition="in" filter="fade">
                                      <p:cBhvr>
                                        <p:cTn id="219" dur="500"/>
                                        <p:tgtEl>
                                          <p:spTgt spid="36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278"/>
                                        </p:tgtEl>
                                        <p:attrNameLst>
                                          <p:attrName>style.visibility</p:attrName>
                                        </p:attrNameLst>
                                      </p:cBhvr>
                                      <p:to>
                                        <p:strVal val="visible"/>
                                      </p:to>
                                    </p:set>
                                    <p:animEffect transition="in" filter="wipe(left)">
                                      <p:cBhvr>
                                        <p:cTn id="224" dur="500"/>
                                        <p:tgtEl>
                                          <p:spTgt spid="278"/>
                                        </p:tgtEl>
                                      </p:cBhvr>
                                    </p:animEffect>
                                  </p:childTnLst>
                                </p:cTn>
                              </p:par>
                              <p:par>
                                <p:cTn id="225" presetID="10" presetClass="exit" presetSubtype="0" fill="hold" grpId="1" nodeType="withEffect">
                                  <p:stCondLst>
                                    <p:cond delay="0"/>
                                  </p:stCondLst>
                                  <p:childTnLst>
                                    <p:animEffect transition="out" filter="fade">
                                      <p:cBhvr>
                                        <p:cTn id="226" dur="500"/>
                                        <p:tgtEl>
                                          <p:spTgt spid="2"/>
                                        </p:tgtEl>
                                      </p:cBhvr>
                                    </p:animEffect>
                                    <p:set>
                                      <p:cBhvr>
                                        <p:cTn id="227" dur="1" fill="hold">
                                          <p:stCondLst>
                                            <p:cond delay="499"/>
                                          </p:stCondLst>
                                        </p:cTn>
                                        <p:tgtEl>
                                          <p:spTgt spid="2"/>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2" fill="hold" grpId="0" nodeType="afterEffect">
                                  <p:stCondLst>
                                    <p:cond delay="0"/>
                                  </p:stCondLst>
                                  <p:childTnLst>
                                    <p:set>
                                      <p:cBhvr>
                                        <p:cTn id="230" dur="1" fill="hold">
                                          <p:stCondLst>
                                            <p:cond delay="0"/>
                                          </p:stCondLst>
                                        </p:cTn>
                                        <p:tgtEl>
                                          <p:spTgt spid="279"/>
                                        </p:tgtEl>
                                        <p:attrNameLst>
                                          <p:attrName>style.visibility</p:attrName>
                                        </p:attrNameLst>
                                      </p:cBhvr>
                                      <p:to>
                                        <p:strVal val="visible"/>
                                      </p:to>
                                    </p:set>
                                    <p:animEffect transition="in" filter="wipe(right)">
                                      <p:cBhvr>
                                        <p:cTn id="231" dur="500"/>
                                        <p:tgtEl>
                                          <p:spTgt spid="279"/>
                                        </p:tgtEl>
                                      </p:cBhvr>
                                    </p:animEffect>
                                  </p:childTnLst>
                                </p:cTn>
                              </p:par>
                            </p:childTnLst>
                          </p:cTn>
                        </p:par>
                        <p:par>
                          <p:cTn id="232" fill="hold">
                            <p:stCondLst>
                              <p:cond delay="1000"/>
                            </p:stCondLst>
                            <p:childTnLst>
                              <p:par>
                                <p:cTn id="233" presetID="22" presetClass="entr" presetSubtype="4" fill="hold" grpId="0" nodeType="afterEffect">
                                  <p:stCondLst>
                                    <p:cond delay="0"/>
                                  </p:stCondLst>
                                  <p:childTnLst>
                                    <p:set>
                                      <p:cBhvr>
                                        <p:cTn id="234" dur="1" fill="hold">
                                          <p:stCondLst>
                                            <p:cond delay="0"/>
                                          </p:stCondLst>
                                        </p:cTn>
                                        <p:tgtEl>
                                          <p:spTgt spid="276"/>
                                        </p:tgtEl>
                                        <p:attrNameLst>
                                          <p:attrName>style.visibility</p:attrName>
                                        </p:attrNameLst>
                                      </p:cBhvr>
                                      <p:to>
                                        <p:strVal val="visible"/>
                                      </p:to>
                                    </p:set>
                                    <p:animEffect transition="in" filter="wipe(down)">
                                      <p:cBhvr>
                                        <p:cTn id="235" dur="500"/>
                                        <p:tgtEl>
                                          <p:spTgt spid="276"/>
                                        </p:tgtEl>
                                      </p:cBhvr>
                                    </p:animEffect>
                                  </p:childTnLst>
                                </p:cTn>
                              </p:par>
                            </p:childTnLst>
                          </p:cTn>
                        </p:par>
                        <p:par>
                          <p:cTn id="236" fill="hold">
                            <p:stCondLst>
                              <p:cond delay="1500"/>
                            </p:stCondLst>
                            <p:childTnLst>
                              <p:par>
                                <p:cTn id="237" presetID="22" presetClass="entr" presetSubtype="1" fill="hold" grpId="0" nodeType="afterEffect">
                                  <p:stCondLst>
                                    <p:cond delay="0"/>
                                  </p:stCondLst>
                                  <p:childTnLst>
                                    <p:set>
                                      <p:cBhvr>
                                        <p:cTn id="238" dur="1" fill="hold">
                                          <p:stCondLst>
                                            <p:cond delay="0"/>
                                          </p:stCondLst>
                                        </p:cTn>
                                        <p:tgtEl>
                                          <p:spTgt spid="277"/>
                                        </p:tgtEl>
                                        <p:attrNameLst>
                                          <p:attrName>style.visibility</p:attrName>
                                        </p:attrNameLst>
                                      </p:cBhvr>
                                      <p:to>
                                        <p:strVal val="visible"/>
                                      </p:to>
                                    </p:set>
                                    <p:animEffect transition="in" filter="wipe(up)">
                                      <p:cBhvr>
                                        <p:cTn id="239" dur="500"/>
                                        <p:tgtEl>
                                          <p:spTgt spid="277"/>
                                        </p:tgtEl>
                                      </p:cBhvr>
                                    </p:animEffect>
                                  </p:childTnLst>
                                </p:cTn>
                              </p:par>
                            </p:childTnLst>
                          </p:cTn>
                        </p:par>
                        <p:par>
                          <p:cTn id="240" fill="hold">
                            <p:stCondLst>
                              <p:cond delay="2000"/>
                            </p:stCondLst>
                            <p:childTnLst>
                              <p:par>
                                <p:cTn id="241" presetID="22" presetClass="entr" presetSubtype="1" fill="hold" grpId="0" nodeType="afterEffect">
                                  <p:stCondLst>
                                    <p:cond delay="0"/>
                                  </p:stCondLst>
                                  <p:childTnLst>
                                    <p:set>
                                      <p:cBhvr>
                                        <p:cTn id="242" dur="1" fill="hold">
                                          <p:stCondLst>
                                            <p:cond delay="0"/>
                                          </p:stCondLst>
                                        </p:cTn>
                                        <p:tgtEl>
                                          <p:spTgt spid="283"/>
                                        </p:tgtEl>
                                        <p:attrNameLst>
                                          <p:attrName>style.visibility</p:attrName>
                                        </p:attrNameLst>
                                      </p:cBhvr>
                                      <p:to>
                                        <p:strVal val="visible"/>
                                      </p:to>
                                    </p:set>
                                    <p:animEffect transition="in" filter="wipe(up)">
                                      <p:cBhvr>
                                        <p:cTn id="243" dur="500"/>
                                        <p:tgtEl>
                                          <p:spTgt spid="283"/>
                                        </p:tgtEl>
                                      </p:cBhvr>
                                    </p:animEffect>
                                  </p:childTnLst>
                                </p:cTn>
                              </p:par>
                            </p:childTnLst>
                          </p:cTn>
                        </p:par>
                        <p:par>
                          <p:cTn id="244" fill="hold">
                            <p:stCondLst>
                              <p:cond delay="2500"/>
                            </p:stCondLst>
                            <p:childTnLst>
                              <p:par>
                                <p:cTn id="245" presetID="22" presetClass="entr" presetSubtype="4" fill="hold" grpId="0" nodeType="afterEffect">
                                  <p:stCondLst>
                                    <p:cond delay="0"/>
                                  </p:stCondLst>
                                  <p:childTnLst>
                                    <p:set>
                                      <p:cBhvr>
                                        <p:cTn id="246" dur="1" fill="hold">
                                          <p:stCondLst>
                                            <p:cond delay="0"/>
                                          </p:stCondLst>
                                        </p:cTn>
                                        <p:tgtEl>
                                          <p:spTgt spid="282"/>
                                        </p:tgtEl>
                                        <p:attrNameLst>
                                          <p:attrName>style.visibility</p:attrName>
                                        </p:attrNameLst>
                                      </p:cBhvr>
                                      <p:to>
                                        <p:strVal val="visible"/>
                                      </p:to>
                                    </p:set>
                                    <p:animEffect transition="in" filter="wipe(down)">
                                      <p:cBhvr>
                                        <p:cTn id="247" dur="500"/>
                                        <p:tgtEl>
                                          <p:spTgt spid="282"/>
                                        </p:tgtEl>
                                      </p:cBhvr>
                                    </p:animEffect>
                                  </p:childTnLst>
                                </p:cTn>
                              </p:par>
                            </p:childTnLst>
                          </p:cTn>
                        </p:par>
                        <p:par>
                          <p:cTn id="248" fill="hold">
                            <p:stCondLst>
                              <p:cond delay="3000"/>
                            </p:stCondLst>
                            <p:childTnLst>
                              <p:par>
                                <p:cTn id="249" presetID="10" presetClass="entr" presetSubtype="0" fill="hold" grpId="0" nodeType="afterEffect">
                                  <p:stCondLst>
                                    <p:cond delay="0"/>
                                  </p:stCondLst>
                                  <p:childTnLst>
                                    <p:set>
                                      <p:cBhvr>
                                        <p:cTn id="250" dur="1" fill="hold">
                                          <p:stCondLst>
                                            <p:cond delay="0"/>
                                          </p:stCondLst>
                                        </p:cTn>
                                        <p:tgtEl>
                                          <p:spTgt spid="359"/>
                                        </p:tgtEl>
                                        <p:attrNameLst>
                                          <p:attrName>style.visibility</p:attrName>
                                        </p:attrNameLst>
                                      </p:cBhvr>
                                      <p:to>
                                        <p:strVal val="visible"/>
                                      </p:to>
                                    </p:set>
                                    <p:animEffect transition="in" filter="fade">
                                      <p:cBhvr>
                                        <p:cTn id="251" dur="500"/>
                                        <p:tgtEl>
                                          <p:spTgt spid="359"/>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361"/>
                                        </p:tgtEl>
                                        <p:attrNameLst>
                                          <p:attrName>style.visibility</p:attrName>
                                        </p:attrNameLst>
                                      </p:cBhvr>
                                      <p:to>
                                        <p:strVal val="visible"/>
                                      </p:to>
                                    </p:set>
                                    <p:animEffect transition="in" filter="fade">
                                      <p:cBhvr>
                                        <p:cTn id="254" dur="500"/>
                                        <p:tgtEl>
                                          <p:spTgt spid="361"/>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362"/>
                                        </p:tgtEl>
                                        <p:attrNameLst>
                                          <p:attrName>style.visibility</p:attrName>
                                        </p:attrNameLst>
                                      </p:cBhvr>
                                      <p:to>
                                        <p:strVal val="visible"/>
                                      </p:to>
                                    </p:set>
                                    <p:animEffect transition="in" filter="fade">
                                      <p:cBhvr>
                                        <p:cTn id="257" dur="500"/>
                                        <p:tgtEl>
                                          <p:spTgt spid="362"/>
                                        </p:tgtEl>
                                      </p:cBhvr>
                                    </p:animEffect>
                                  </p:childTnLst>
                                </p:cTn>
                              </p:par>
                              <p:par>
                                <p:cTn id="258" presetID="10" presetClass="exit" presetSubtype="0" fill="hold" grpId="0" nodeType="withEffect">
                                  <p:stCondLst>
                                    <p:cond delay="0"/>
                                  </p:stCondLst>
                                  <p:childTnLst>
                                    <p:animEffect transition="out" filter="fade">
                                      <p:cBhvr>
                                        <p:cTn id="259" dur="500"/>
                                        <p:tgtEl>
                                          <p:spTgt spid="99"/>
                                        </p:tgtEl>
                                      </p:cBhvr>
                                    </p:animEffect>
                                    <p:set>
                                      <p:cBhvr>
                                        <p:cTn id="260" dur="1" fill="hold">
                                          <p:stCondLst>
                                            <p:cond delay="499"/>
                                          </p:stCondLst>
                                        </p:cTn>
                                        <p:tgtEl>
                                          <p:spTgt spid="99"/>
                                        </p:tgtEl>
                                        <p:attrNameLst>
                                          <p:attrName>style.visibility</p:attrName>
                                        </p:attrNameLst>
                                      </p:cBhvr>
                                      <p:to>
                                        <p:strVal val="hidden"/>
                                      </p:to>
                                    </p:set>
                                  </p:childTnLst>
                                </p:cTn>
                              </p:par>
                              <p:par>
                                <p:cTn id="261" presetID="10" presetClass="exit" presetSubtype="0" fill="hold" grpId="0" nodeType="withEffect">
                                  <p:stCondLst>
                                    <p:cond delay="0"/>
                                  </p:stCondLst>
                                  <p:childTnLst>
                                    <p:animEffect transition="out" filter="fade">
                                      <p:cBhvr>
                                        <p:cTn id="262" dur="500"/>
                                        <p:tgtEl>
                                          <p:spTgt spid="100"/>
                                        </p:tgtEl>
                                      </p:cBhvr>
                                    </p:animEffect>
                                    <p:set>
                                      <p:cBhvr>
                                        <p:cTn id="263" dur="1" fill="hold">
                                          <p:stCondLst>
                                            <p:cond delay="499"/>
                                          </p:stCondLst>
                                        </p:cTn>
                                        <p:tgtEl>
                                          <p:spTgt spid="100"/>
                                        </p:tgtEl>
                                        <p:attrNameLst>
                                          <p:attrName>style.visibility</p:attrName>
                                        </p:attrNameLst>
                                      </p:cBhvr>
                                      <p:to>
                                        <p:strVal val="hidden"/>
                                      </p:to>
                                    </p:set>
                                  </p:childTnLst>
                                </p:cTn>
                              </p:par>
                              <p:par>
                                <p:cTn id="264" presetID="10" presetClass="exit" presetSubtype="0" fill="hold" grpId="0" nodeType="withEffect">
                                  <p:stCondLst>
                                    <p:cond delay="0"/>
                                  </p:stCondLst>
                                  <p:childTnLst>
                                    <p:animEffect transition="out" filter="fade">
                                      <p:cBhvr>
                                        <p:cTn id="265" dur="500"/>
                                        <p:tgtEl>
                                          <p:spTgt spid="101"/>
                                        </p:tgtEl>
                                      </p:cBhvr>
                                    </p:animEffect>
                                    <p:set>
                                      <p:cBhvr>
                                        <p:cTn id="266" dur="1" fill="hold">
                                          <p:stCondLst>
                                            <p:cond delay="499"/>
                                          </p:stCondLst>
                                        </p:cTn>
                                        <p:tgtEl>
                                          <p:spTgt spid="101"/>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13"/>
                                        </p:tgtEl>
                                        <p:attrNameLst>
                                          <p:attrName>style.visibility</p:attrName>
                                        </p:attrNameLst>
                                      </p:cBhvr>
                                      <p:to>
                                        <p:strVal val="visible"/>
                                      </p:to>
                                    </p:set>
                                    <p:animEffect transition="in" filter="wipe(left)">
                                      <p:cBhvr>
                                        <p:cTn id="27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2" grpId="0"/>
      <p:bldP spid="359" grpId="0"/>
      <p:bldP spid="361" grpId="0"/>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53" grpId="0" animBg="1"/>
      <p:bldP spid="53" grpId="1" animBg="1"/>
      <p:bldP spid="53" grpId="2" animBg="1"/>
      <p:bldP spid="54" grpId="0" animBg="1"/>
      <p:bldP spid="54" grpId="1" animBg="1"/>
      <p:bldP spid="54" grpId="2" animBg="1"/>
      <p:bldP spid="55" grpId="0" animBg="1"/>
      <p:bldP spid="55" grpId="1" animBg="1"/>
      <p:bldP spid="55" grpId="2" animBg="1"/>
      <p:bldP spid="68" grpId="0" animBg="1"/>
      <p:bldP spid="68" grpId="1" animBg="1"/>
      <p:bldP spid="68" grpId="2" animBg="1"/>
      <p:bldP spid="70" grpId="0" animBg="1"/>
      <p:bldP spid="70" grpId="1" animBg="1"/>
      <p:bldP spid="70" grpId="2" animBg="1"/>
      <p:bldP spid="71" grpId="0" animBg="1"/>
      <p:bldP spid="71" grpId="1" animBg="1"/>
      <p:bldP spid="71"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90" grpId="0" animBg="1"/>
      <p:bldP spid="90" grpId="1" animBg="1"/>
      <p:bldP spid="90" grpId="2" animBg="1"/>
      <p:bldP spid="92" grpId="0" animBg="1"/>
      <p:bldP spid="93" grpId="0" animBg="1"/>
      <p:bldP spid="93" grpId="1" animBg="1"/>
      <p:bldP spid="93" grpId="2" animBg="1"/>
      <p:bldP spid="95" grpId="0" animBg="1"/>
      <p:bldP spid="95" grpId="1" animBg="1"/>
      <p:bldP spid="95" grpId="2" animBg="1"/>
      <p:bldP spid="101" grpId="0"/>
      <p:bldP spid="100" grpId="0"/>
      <p:bldP spid="99" grpId="0"/>
      <p:bldP spid="1060" grpId="0"/>
      <p:bldP spid="282" grpId="0" animBg="1"/>
      <p:bldP spid="283" grpId="0" animBg="1"/>
      <p:bldP spid="280" grpId="0" animBg="1"/>
      <p:bldP spid="281" grpId="0" animBg="1"/>
      <p:bldP spid="278" grpId="0" animBg="1"/>
      <p:bldP spid="279" grpId="0" animBg="1"/>
      <p:bldP spid="276" grpId="0" animBg="1"/>
      <p:bldP spid="277" grpId="0" animBg="1"/>
      <p:bldP spid="2" grpId="0" animBg="1"/>
      <p:bldP spid="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2566A0C9-EE8A-49FE-B0AB-EEDBCB02D8CC}"/>
              </a:ext>
            </a:extLst>
          </p:cNvPr>
          <p:cNvPicPr>
            <a:picLocks noChangeAspect="1"/>
          </p:cNvPicPr>
          <p:nvPr/>
        </p:nvPicPr>
        <p:blipFill>
          <a:blip r:embed="rId3">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464" name="CLOVER BASE">
            <a:extLst>
              <a:ext uri="{FF2B5EF4-FFF2-40B4-BE49-F238E27FC236}">
                <a16:creationId xmlns:a16="http://schemas.microsoft.com/office/drawing/2014/main" id="{C11E9FE3-50B4-41DE-A408-8237862380FF}"/>
              </a:ext>
            </a:extLst>
          </p:cNvPr>
          <p:cNvGrpSpPr/>
          <p:nvPr/>
        </p:nvGrpSpPr>
        <p:grpSpPr>
          <a:xfrm>
            <a:off x="3395701" y="1086325"/>
            <a:ext cx="5393581" cy="5165830"/>
            <a:chOff x="3316587" y="1308960"/>
            <a:chExt cx="5393581" cy="5165830"/>
          </a:xfrm>
          <a:scene3d>
            <a:camera prst="perspectiveFront"/>
            <a:lightRig rig="threePt" dir="t"/>
          </a:scene3d>
        </p:grpSpPr>
        <p:grpSp>
          <p:nvGrpSpPr>
            <p:cNvPr id="465" name="Group 464">
              <a:extLst>
                <a:ext uri="{FF2B5EF4-FFF2-40B4-BE49-F238E27FC236}">
                  <a16:creationId xmlns:a16="http://schemas.microsoft.com/office/drawing/2014/main" id="{858B9ABD-CFC5-4BCE-B695-75C872425077}"/>
                </a:ext>
              </a:extLst>
            </p:cNvPr>
            <p:cNvGrpSpPr/>
            <p:nvPr/>
          </p:nvGrpSpPr>
          <p:grpSpPr>
            <a:xfrm>
              <a:off x="5029116" y="3823067"/>
              <a:ext cx="1966104" cy="2651723"/>
              <a:chOff x="5029116" y="3823067"/>
              <a:chExt cx="1966104" cy="2651723"/>
            </a:xfrm>
          </p:grpSpPr>
          <p:sp>
            <p:nvSpPr>
              <p:cNvPr id="475" name="Top Clover Top">
                <a:extLst>
                  <a:ext uri="{FF2B5EF4-FFF2-40B4-BE49-F238E27FC236}">
                    <a16:creationId xmlns:a16="http://schemas.microsoft.com/office/drawing/2014/main" id="{05957A10-A832-4158-85FE-50D4C3CB8ACC}"/>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6" name="Top Clover bottom">
                <a:extLst>
                  <a:ext uri="{FF2B5EF4-FFF2-40B4-BE49-F238E27FC236}">
                    <a16:creationId xmlns:a16="http://schemas.microsoft.com/office/drawing/2014/main" id="{99678269-F9A2-4B13-94AE-D778956C0E30}"/>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6" name="Group 465">
              <a:extLst>
                <a:ext uri="{FF2B5EF4-FFF2-40B4-BE49-F238E27FC236}">
                  <a16:creationId xmlns:a16="http://schemas.microsoft.com/office/drawing/2014/main" id="{AC244F7D-6DD7-4CF0-AE56-D97EED0D4D65}"/>
                </a:ext>
              </a:extLst>
            </p:cNvPr>
            <p:cNvGrpSpPr/>
            <p:nvPr/>
          </p:nvGrpSpPr>
          <p:grpSpPr>
            <a:xfrm>
              <a:off x="3316587" y="2831785"/>
              <a:ext cx="2770826" cy="2116462"/>
              <a:chOff x="3316587" y="2831785"/>
              <a:chExt cx="2770826" cy="2116462"/>
            </a:xfrm>
          </p:grpSpPr>
          <p:sp>
            <p:nvSpPr>
              <p:cNvPr id="473" name="Left Clover Top">
                <a:extLst>
                  <a:ext uri="{FF2B5EF4-FFF2-40B4-BE49-F238E27FC236}">
                    <a16:creationId xmlns:a16="http://schemas.microsoft.com/office/drawing/2014/main" id="{1F70B839-8DFC-42BE-8691-9B5449BF653D}"/>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4" name="Left Clover bottom">
                <a:extLst>
                  <a:ext uri="{FF2B5EF4-FFF2-40B4-BE49-F238E27FC236}">
                    <a16:creationId xmlns:a16="http://schemas.microsoft.com/office/drawing/2014/main" id="{4EFA6835-E30D-4DFA-8CA4-09444AA63DA3}"/>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7" name="Group 466">
              <a:extLst>
                <a:ext uri="{FF2B5EF4-FFF2-40B4-BE49-F238E27FC236}">
                  <a16:creationId xmlns:a16="http://schemas.microsoft.com/office/drawing/2014/main" id="{A63D7209-63B8-4F1C-92DD-602A8DD0B431}"/>
                </a:ext>
              </a:extLst>
            </p:cNvPr>
            <p:cNvGrpSpPr/>
            <p:nvPr/>
          </p:nvGrpSpPr>
          <p:grpSpPr>
            <a:xfrm>
              <a:off x="5939312" y="2829753"/>
              <a:ext cx="2770856" cy="2109540"/>
              <a:chOff x="5939312" y="2829753"/>
              <a:chExt cx="2770856" cy="2109540"/>
            </a:xfrm>
          </p:grpSpPr>
          <p:sp>
            <p:nvSpPr>
              <p:cNvPr id="471" name="Right Clover Top">
                <a:extLst>
                  <a:ext uri="{FF2B5EF4-FFF2-40B4-BE49-F238E27FC236}">
                    <a16:creationId xmlns:a16="http://schemas.microsoft.com/office/drawing/2014/main" id="{8A35EEAC-0AAE-456D-858A-309F5F910F3E}"/>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2" name="Right Clover bottom">
                <a:extLst>
                  <a:ext uri="{FF2B5EF4-FFF2-40B4-BE49-F238E27FC236}">
                    <a16:creationId xmlns:a16="http://schemas.microsoft.com/office/drawing/2014/main" id="{F6C5B2FA-BDE5-4109-A40D-CD2EE50A0A74}"/>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8" name="Group 467">
              <a:extLst>
                <a:ext uri="{FF2B5EF4-FFF2-40B4-BE49-F238E27FC236}">
                  <a16:creationId xmlns:a16="http://schemas.microsoft.com/office/drawing/2014/main" id="{1B00B993-D46E-4909-AB75-2D5BFB357407}"/>
                </a:ext>
              </a:extLst>
            </p:cNvPr>
            <p:cNvGrpSpPr/>
            <p:nvPr/>
          </p:nvGrpSpPr>
          <p:grpSpPr>
            <a:xfrm>
              <a:off x="5031927" y="1308960"/>
              <a:ext cx="1966102" cy="2651723"/>
              <a:chOff x="5031927" y="1308960"/>
              <a:chExt cx="1966102" cy="2651723"/>
            </a:xfrm>
          </p:grpSpPr>
          <p:sp>
            <p:nvSpPr>
              <p:cNvPr id="469" name="Top Clover Top">
                <a:extLst>
                  <a:ext uri="{FF2B5EF4-FFF2-40B4-BE49-F238E27FC236}">
                    <a16:creationId xmlns:a16="http://schemas.microsoft.com/office/drawing/2014/main" id="{FEF6C492-7E5E-4B2C-84E3-BF58F1093BA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0" name="Top Clover bottom">
                <a:extLst>
                  <a:ext uri="{FF2B5EF4-FFF2-40B4-BE49-F238E27FC236}">
                    <a16:creationId xmlns:a16="http://schemas.microsoft.com/office/drawing/2014/main" id="{1CB53F53-E39E-4A63-B6A5-B315A967FCE6}"/>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33" name="Engage">
            <a:extLst>
              <a:ext uri="{FF2B5EF4-FFF2-40B4-BE49-F238E27FC236}">
                <a16:creationId xmlns:a16="http://schemas.microsoft.com/office/drawing/2014/main" id="{6902C29F-A917-4500-A7FB-1DE560E80B2C}"/>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34" name="Optimize">
            <a:extLst>
              <a:ext uri="{FF2B5EF4-FFF2-40B4-BE49-F238E27FC236}">
                <a16:creationId xmlns:a16="http://schemas.microsoft.com/office/drawing/2014/main" id="{89BAC114-0E49-4BC8-A44B-96D18F56DC6C}"/>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35" name="Transform">
            <a:extLst>
              <a:ext uri="{FF2B5EF4-FFF2-40B4-BE49-F238E27FC236}">
                <a16:creationId xmlns:a16="http://schemas.microsoft.com/office/drawing/2014/main" id="{41DB2DCE-F9C7-4899-B055-6B3C12FE4E65}"/>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70" name="GREY GLOW">
            <a:extLst>
              <a:ext uri="{FF2B5EF4-FFF2-40B4-BE49-F238E27FC236}">
                <a16:creationId xmlns:a16="http://schemas.microsoft.com/office/drawing/2014/main" id="{CE9881C6-F6E7-40AF-A849-AB6F121DE574}"/>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9" name="ICON EC">
            <a:extLst>
              <a:ext uri="{FF2B5EF4-FFF2-40B4-BE49-F238E27FC236}">
                <a16:creationId xmlns:a16="http://schemas.microsoft.com/office/drawing/2014/main" id="{792FEB91-DCF1-40F8-BD32-83AA3950F143}"/>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380" name="Oval 146">
              <a:extLst>
                <a:ext uri="{FF2B5EF4-FFF2-40B4-BE49-F238E27FC236}">
                  <a16:creationId xmlns:a16="http://schemas.microsoft.com/office/drawing/2014/main" id="{3558251B-B4F7-4C9F-A84E-8A20FF63F41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81" name="Freeform 147">
              <a:extLst>
                <a:ext uri="{FF2B5EF4-FFF2-40B4-BE49-F238E27FC236}">
                  <a16:creationId xmlns:a16="http://schemas.microsoft.com/office/drawing/2014/main" id="{20F95B64-D828-4001-847A-76308C2D79D9}"/>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2" name="Line 148">
              <a:extLst>
                <a:ext uri="{FF2B5EF4-FFF2-40B4-BE49-F238E27FC236}">
                  <a16:creationId xmlns:a16="http://schemas.microsoft.com/office/drawing/2014/main" id="{9DC013AC-B621-4C2D-B6F9-75813E0083CE}"/>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3" name="Line 149">
              <a:extLst>
                <a:ext uri="{FF2B5EF4-FFF2-40B4-BE49-F238E27FC236}">
                  <a16:creationId xmlns:a16="http://schemas.microsoft.com/office/drawing/2014/main" id="{416071FE-AE4E-4211-9DC6-1040D0A3803B}"/>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4" name="Freeform 150">
              <a:extLst>
                <a:ext uri="{FF2B5EF4-FFF2-40B4-BE49-F238E27FC236}">
                  <a16:creationId xmlns:a16="http://schemas.microsoft.com/office/drawing/2014/main" id="{530ED0B6-6F92-4D52-AA82-F6A632A9417D}"/>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5" name="Freeform 151">
              <a:extLst>
                <a:ext uri="{FF2B5EF4-FFF2-40B4-BE49-F238E27FC236}">
                  <a16:creationId xmlns:a16="http://schemas.microsoft.com/office/drawing/2014/main" id="{FAB8CC63-3FF1-4198-9674-D6BA162C3DE9}"/>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6" name="Freeform 152">
              <a:extLst>
                <a:ext uri="{FF2B5EF4-FFF2-40B4-BE49-F238E27FC236}">
                  <a16:creationId xmlns:a16="http://schemas.microsoft.com/office/drawing/2014/main" id="{095D54ED-82CE-40F4-823D-FCC8D588A4B1}"/>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7" name="Line 153">
              <a:extLst>
                <a:ext uri="{FF2B5EF4-FFF2-40B4-BE49-F238E27FC236}">
                  <a16:creationId xmlns:a16="http://schemas.microsoft.com/office/drawing/2014/main" id="{1E780EA3-B51B-4AD3-AAD3-F3AA388D531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8" name="Line 154">
              <a:extLst>
                <a:ext uri="{FF2B5EF4-FFF2-40B4-BE49-F238E27FC236}">
                  <a16:creationId xmlns:a16="http://schemas.microsoft.com/office/drawing/2014/main" id="{0E382FB8-D258-47EE-95A7-F8AB04265FE1}"/>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9" name="Freeform 155">
              <a:extLst>
                <a:ext uri="{FF2B5EF4-FFF2-40B4-BE49-F238E27FC236}">
                  <a16:creationId xmlns:a16="http://schemas.microsoft.com/office/drawing/2014/main" id="{04E43754-E739-450E-8B54-A02C92B4AA03}"/>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90" name="ICON EE">
            <a:extLst>
              <a:ext uri="{FF2B5EF4-FFF2-40B4-BE49-F238E27FC236}">
                <a16:creationId xmlns:a16="http://schemas.microsoft.com/office/drawing/2014/main" id="{70EEFF0D-CF36-430C-9C63-2122F92BF4C1}"/>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391" name="Oval 102">
              <a:extLst>
                <a:ext uri="{FF2B5EF4-FFF2-40B4-BE49-F238E27FC236}">
                  <a16:creationId xmlns:a16="http://schemas.microsoft.com/office/drawing/2014/main" id="{82D2B85E-5835-4D9E-8043-DA5B3913CD9F}"/>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92" name="Freeform 103">
              <a:extLst>
                <a:ext uri="{FF2B5EF4-FFF2-40B4-BE49-F238E27FC236}">
                  <a16:creationId xmlns:a16="http://schemas.microsoft.com/office/drawing/2014/main" id="{50D61F07-23E5-4301-B02E-6277E17508E0}"/>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3" name="Freeform 104">
              <a:extLst>
                <a:ext uri="{FF2B5EF4-FFF2-40B4-BE49-F238E27FC236}">
                  <a16:creationId xmlns:a16="http://schemas.microsoft.com/office/drawing/2014/main" id="{C448117B-279B-4251-AAFB-F8CC0AD39195}"/>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4" name="Freeform 105">
              <a:extLst>
                <a:ext uri="{FF2B5EF4-FFF2-40B4-BE49-F238E27FC236}">
                  <a16:creationId xmlns:a16="http://schemas.microsoft.com/office/drawing/2014/main" id="{61963FC4-D3E4-4E06-9F62-123C785B1D16}"/>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5" name="Freeform 106">
              <a:extLst>
                <a:ext uri="{FF2B5EF4-FFF2-40B4-BE49-F238E27FC236}">
                  <a16:creationId xmlns:a16="http://schemas.microsoft.com/office/drawing/2014/main" id="{39A8F35A-A455-4CE1-AEC9-DE043533EB3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6" name="Freeform 107">
              <a:extLst>
                <a:ext uri="{FF2B5EF4-FFF2-40B4-BE49-F238E27FC236}">
                  <a16:creationId xmlns:a16="http://schemas.microsoft.com/office/drawing/2014/main" id="{E21DFA17-FA47-41BA-A262-CFE40B60CEA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7" name="Freeform 108">
              <a:extLst>
                <a:ext uri="{FF2B5EF4-FFF2-40B4-BE49-F238E27FC236}">
                  <a16:creationId xmlns:a16="http://schemas.microsoft.com/office/drawing/2014/main" id="{073D2031-7869-4B8B-A83E-71E9CF4B7992}"/>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8" name="Freeform 109">
              <a:extLst>
                <a:ext uri="{FF2B5EF4-FFF2-40B4-BE49-F238E27FC236}">
                  <a16:creationId xmlns:a16="http://schemas.microsoft.com/office/drawing/2014/main" id="{1A3C851B-267A-4E11-A08E-6974261058FE}"/>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9" name="Freeform 110">
              <a:extLst>
                <a:ext uri="{FF2B5EF4-FFF2-40B4-BE49-F238E27FC236}">
                  <a16:creationId xmlns:a16="http://schemas.microsoft.com/office/drawing/2014/main" id="{7A724F45-C5AC-4112-8C43-05EA5B6F29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111">
              <a:extLst>
                <a:ext uri="{FF2B5EF4-FFF2-40B4-BE49-F238E27FC236}">
                  <a16:creationId xmlns:a16="http://schemas.microsoft.com/office/drawing/2014/main" id="{C6C53241-EBAB-4191-8D08-F6F541C9DFE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1" name="Freeform 112">
              <a:extLst>
                <a:ext uri="{FF2B5EF4-FFF2-40B4-BE49-F238E27FC236}">
                  <a16:creationId xmlns:a16="http://schemas.microsoft.com/office/drawing/2014/main" id="{E831FB6B-E0BE-479A-8A25-7139A7C9E950}"/>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113">
              <a:extLst>
                <a:ext uri="{FF2B5EF4-FFF2-40B4-BE49-F238E27FC236}">
                  <a16:creationId xmlns:a16="http://schemas.microsoft.com/office/drawing/2014/main" id="{605A2D74-671F-40B4-A18E-C419C490B411}"/>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3" name="Freeform 114">
              <a:extLst>
                <a:ext uri="{FF2B5EF4-FFF2-40B4-BE49-F238E27FC236}">
                  <a16:creationId xmlns:a16="http://schemas.microsoft.com/office/drawing/2014/main" id="{4A729F4E-00AE-4730-B531-96CE878FFD77}"/>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4" name="Freeform 115">
              <a:extLst>
                <a:ext uri="{FF2B5EF4-FFF2-40B4-BE49-F238E27FC236}">
                  <a16:creationId xmlns:a16="http://schemas.microsoft.com/office/drawing/2014/main" id="{73C7A07F-482D-4452-8AE0-B4320768FC5A}"/>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5" name="Freeform 116">
              <a:extLst>
                <a:ext uri="{FF2B5EF4-FFF2-40B4-BE49-F238E27FC236}">
                  <a16:creationId xmlns:a16="http://schemas.microsoft.com/office/drawing/2014/main" id="{646CC8AE-9CDC-4F37-B10D-2FA9E532420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6" name="Freeform 117">
              <a:extLst>
                <a:ext uri="{FF2B5EF4-FFF2-40B4-BE49-F238E27FC236}">
                  <a16:creationId xmlns:a16="http://schemas.microsoft.com/office/drawing/2014/main" id="{21EE8CAD-0F4D-4E01-B819-791995A5EA49}"/>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7" name="Freeform 118">
              <a:extLst>
                <a:ext uri="{FF2B5EF4-FFF2-40B4-BE49-F238E27FC236}">
                  <a16:creationId xmlns:a16="http://schemas.microsoft.com/office/drawing/2014/main" id="{2600278B-42E7-4D02-AE25-F0E3FDE23BC5}"/>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8" name="Freeform 119">
              <a:extLst>
                <a:ext uri="{FF2B5EF4-FFF2-40B4-BE49-F238E27FC236}">
                  <a16:creationId xmlns:a16="http://schemas.microsoft.com/office/drawing/2014/main" id="{D8091F7A-424B-4D34-A14E-8189816FDF40}"/>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9" name="Freeform 120">
              <a:extLst>
                <a:ext uri="{FF2B5EF4-FFF2-40B4-BE49-F238E27FC236}">
                  <a16:creationId xmlns:a16="http://schemas.microsoft.com/office/drawing/2014/main" id="{9C6F9C12-8324-465C-8E95-1BD77D7EE8DC}"/>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0" name="ICON TP">
            <a:extLst>
              <a:ext uri="{FF2B5EF4-FFF2-40B4-BE49-F238E27FC236}">
                <a16:creationId xmlns:a16="http://schemas.microsoft.com/office/drawing/2014/main" id="{E308834E-5A93-44CE-9BB4-E870404CD132}"/>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411" name="Oval 138">
              <a:extLst>
                <a:ext uri="{FF2B5EF4-FFF2-40B4-BE49-F238E27FC236}">
                  <a16:creationId xmlns:a16="http://schemas.microsoft.com/office/drawing/2014/main" id="{30973773-238B-43FC-938E-B0F49927EDD0}"/>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2" name="Freeform 139">
              <a:extLst>
                <a:ext uri="{FF2B5EF4-FFF2-40B4-BE49-F238E27FC236}">
                  <a16:creationId xmlns:a16="http://schemas.microsoft.com/office/drawing/2014/main" id="{077565B0-430D-44EE-BB19-4440175281B2}"/>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3" name="Freeform 140">
              <a:extLst>
                <a:ext uri="{FF2B5EF4-FFF2-40B4-BE49-F238E27FC236}">
                  <a16:creationId xmlns:a16="http://schemas.microsoft.com/office/drawing/2014/main" id="{008ABA1B-A41F-4101-84E1-FC3872D5DA3B}"/>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4" name="Freeform 141">
              <a:extLst>
                <a:ext uri="{FF2B5EF4-FFF2-40B4-BE49-F238E27FC236}">
                  <a16:creationId xmlns:a16="http://schemas.microsoft.com/office/drawing/2014/main" id="{7FFA62EF-A895-427A-A292-D89E98CF1AA4}"/>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5" name="Freeform 142">
              <a:extLst>
                <a:ext uri="{FF2B5EF4-FFF2-40B4-BE49-F238E27FC236}">
                  <a16:creationId xmlns:a16="http://schemas.microsoft.com/office/drawing/2014/main" id="{D89B1035-AB76-4C59-9677-7F5F7B0404BD}"/>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6" name="ICON OO">
            <a:extLst>
              <a:ext uri="{FF2B5EF4-FFF2-40B4-BE49-F238E27FC236}">
                <a16:creationId xmlns:a16="http://schemas.microsoft.com/office/drawing/2014/main" id="{25F41D90-4AB1-4276-9A3A-74F3A7B6F668}"/>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417" name="Oval 124">
              <a:extLst>
                <a:ext uri="{FF2B5EF4-FFF2-40B4-BE49-F238E27FC236}">
                  <a16:creationId xmlns:a16="http://schemas.microsoft.com/office/drawing/2014/main" id="{312F5CBD-A07C-4AC6-B857-002C6615F4BB}"/>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8" name="Freeform 125">
              <a:extLst>
                <a:ext uri="{FF2B5EF4-FFF2-40B4-BE49-F238E27FC236}">
                  <a16:creationId xmlns:a16="http://schemas.microsoft.com/office/drawing/2014/main" id="{66331909-E3FE-4E4F-AE11-447E88303AD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9" name="Freeform 126">
              <a:extLst>
                <a:ext uri="{FF2B5EF4-FFF2-40B4-BE49-F238E27FC236}">
                  <a16:creationId xmlns:a16="http://schemas.microsoft.com/office/drawing/2014/main" id="{57CB39E6-7E73-45A0-92DA-78AC8D9B77F7}"/>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0" name="Freeform 127">
              <a:extLst>
                <a:ext uri="{FF2B5EF4-FFF2-40B4-BE49-F238E27FC236}">
                  <a16:creationId xmlns:a16="http://schemas.microsoft.com/office/drawing/2014/main" id="{48B475D6-A180-4F46-BB8E-7FA442AF5C17}"/>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1" name="Freeform 128">
              <a:extLst>
                <a:ext uri="{FF2B5EF4-FFF2-40B4-BE49-F238E27FC236}">
                  <a16:creationId xmlns:a16="http://schemas.microsoft.com/office/drawing/2014/main" id="{269E4FD7-5CCB-4C96-A59A-136D1B8F82AD}"/>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2" name="Freeform 129">
              <a:extLst>
                <a:ext uri="{FF2B5EF4-FFF2-40B4-BE49-F238E27FC236}">
                  <a16:creationId xmlns:a16="http://schemas.microsoft.com/office/drawing/2014/main" id="{8C123FD2-8700-49C0-9A7A-8D3DC36E0220}"/>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3" name="Freeform 130">
              <a:extLst>
                <a:ext uri="{FF2B5EF4-FFF2-40B4-BE49-F238E27FC236}">
                  <a16:creationId xmlns:a16="http://schemas.microsoft.com/office/drawing/2014/main" id="{34856EFE-21C7-4330-B3DF-989A367096D3}"/>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4" name="Freeform 131">
              <a:extLst>
                <a:ext uri="{FF2B5EF4-FFF2-40B4-BE49-F238E27FC236}">
                  <a16:creationId xmlns:a16="http://schemas.microsoft.com/office/drawing/2014/main" id="{01B4DB90-9E89-48A4-8C9C-3D91815AC028}"/>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5" name="Freeform 132">
              <a:extLst>
                <a:ext uri="{FF2B5EF4-FFF2-40B4-BE49-F238E27FC236}">
                  <a16:creationId xmlns:a16="http://schemas.microsoft.com/office/drawing/2014/main" id="{47058FDE-43A4-4934-9C2A-2784B0A1BF7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6" name="Freeform 133">
              <a:extLst>
                <a:ext uri="{FF2B5EF4-FFF2-40B4-BE49-F238E27FC236}">
                  <a16:creationId xmlns:a16="http://schemas.microsoft.com/office/drawing/2014/main" id="{342D998F-3A2F-4271-9864-C131B0CDE20B}"/>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7" name="Freeform 134">
              <a:extLst>
                <a:ext uri="{FF2B5EF4-FFF2-40B4-BE49-F238E27FC236}">
                  <a16:creationId xmlns:a16="http://schemas.microsoft.com/office/drawing/2014/main" id="{2E86093A-C672-4170-9F51-9E7E4AE2F6A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77" name="Empower">
            <a:extLst>
              <a:ext uri="{FF2B5EF4-FFF2-40B4-BE49-F238E27FC236}">
                <a16:creationId xmlns:a16="http://schemas.microsoft.com/office/drawing/2014/main" id="{2E7B7DDC-91AF-4185-A2FB-55A958F7EA15}"/>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grpSp>
        <p:nvGrpSpPr>
          <p:cNvPr id="117" name="INTELLIGENCE">
            <a:extLst>
              <a:ext uri="{FF2B5EF4-FFF2-40B4-BE49-F238E27FC236}">
                <a16:creationId xmlns:a16="http://schemas.microsoft.com/office/drawing/2014/main" id="{EE9978C1-9B9E-4C11-927C-85FF4220031A}"/>
              </a:ext>
            </a:extLst>
          </p:cNvPr>
          <p:cNvGrpSpPr/>
          <p:nvPr/>
        </p:nvGrpSpPr>
        <p:grpSpPr>
          <a:xfrm>
            <a:off x="5482849" y="2976945"/>
            <a:ext cx="1260143" cy="1260143"/>
            <a:chOff x="5482849" y="2976945"/>
            <a:chExt cx="1260143" cy="1260143"/>
          </a:xfrm>
          <a:scene3d>
            <a:camera prst="perspectiveFront"/>
            <a:lightRig rig="threePt" dir="t"/>
          </a:scene3d>
        </p:grpSpPr>
        <p:sp>
          <p:nvSpPr>
            <p:cNvPr id="118" name="Oval 117">
              <a:extLst>
                <a:ext uri="{FF2B5EF4-FFF2-40B4-BE49-F238E27FC236}">
                  <a16:creationId xmlns:a16="http://schemas.microsoft.com/office/drawing/2014/main" id="{67DBADC3-5FF1-4CA7-93EB-CAC18785CD95}"/>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DBE6DEBC-2BFC-46DC-A3B1-4C6A79C216AD}"/>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DATA">
            <a:extLst>
              <a:ext uri="{FF2B5EF4-FFF2-40B4-BE49-F238E27FC236}">
                <a16:creationId xmlns:a16="http://schemas.microsoft.com/office/drawing/2014/main" id="{5E3F58DE-00BD-4E5A-B7A5-7DCD6598E127}"/>
              </a:ext>
            </a:extLst>
          </p:cNvPr>
          <p:cNvGrpSpPr/>
          <p:nvPr/>
        </p:nvGrpSpPr>
        <p:grpSpPr>
          <a:xfrm>
            <a:off x="5745459" y="3239555"/>
            <a:ext cx="734922" cy="734922"/>
            <a:chOff x="5745459" y="3239555"/>
            <a:chExt cx="734922" cy="734922"/>
          </a:xfrm>
          <a:scene3d>
            <a:camera prst="perspectiveFront"/>
            <a:lightRig rig="threePt" dir="t"/>
          </a:scene3d>
        </p:grpSpPr>
        <p:sp>
          <p:nvSpPr>
            <p:cNvPr id="108" name="circle1">
              <a:extLst>
                <a:ext uri="{FF2B5EF4-FFF2-40B4-BE49-F238E27FC236}">
                  <a16:creationId xmlns:a16="http://schemas.microsoft.com/office/drawing/2014/main" id="{CF84317A-226B-4455-9570-C5B96029A29D}"/>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09" name="circle1">
              <a:extLst>
                <a:ext uri="{FF2B5EF4-FFF2-40B4-BE49-F238E27FC236}">
                  <a16:creationId xmlns:a16="http://schemas.microsoft.com/office/drawing/2014/main" id="{BBF99C1C-DEB5-4199-9A88-09973C90474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10" name="Freeform: Shape 109">
              <a:extLst>
                <a:ext uri="{FF2B5EF4-FFF2-40B4-BE49-F238E27FC236}">
                  <a16:creationId xmlns:a16="http://schemas.microsoft.com/office/drawing/2014/main" id="{B809E31D-E974-4A33-94DE-877F761E7CB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1BE187FA-83F5-4248-9BA5-68595AB828DC}"/>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0" name="Title 2">
            <a:extLst>
              <a:ext uri="{FF2B5EF4-FFF2-40B4-BE49-F238E27FC236}">
                <a16:creationId xmlns:a16="http://schemas.microsoft.com/office/drawing/2014/main" id="{90FEE2A0-602C-49EB-91C9-A8F69CA8386A}"/>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4093605919"/>
      </p:ext>
    </p:extLst>
  </p:cSld>
  <p:clrMapOvr>
    <a:masterClrMapping/>
  </p:clrMapOvr>
  <p:transition advClick="0"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493359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178"/>
                                        </p:tgtEl>
                                      </p:cBhvr>
                                    </p:animEffect>
                                    <p:set>
                                      <p:cBhvr>
                                        <p:cTn id="7" dur="1" fill="hold">
                                          <p:stCondLst>
                                            <p:cond delay="249"/>
                                          </p:stCondLst>
                                        </p:cTn>
                                        <p:tgtEl>
                                          <p:spTgt spid="178"/>
                                        </p:tgtEl>
                                        <p:attrNameLst>
                                          <p:attrName>style.visibility</p:attrName>
                                        </p:attrNameLst>
                                      </p:cBhvr>
                                      <p:to>
                                        <p:strVal val="hidden"/>
                                      </p:to>
                                    </p:set>
                                  </p:childTnLst>
                                </p:cTn>
                              </p:par>
                              <p:par>
                                <p:cTn id="8" presetID="1" presetClass="entr" presetSubtype="0" fill="hold" nodeType="withEffect">
                                  <p:stCondLst>
                                    <p:cond delay="150"/>
                                  </p:stCondLst>
                                  <p:childTnLst>
                                    <p:set>
                                      <p:cBhvr>
                                        <p:cTn id="9" dur="1" fill="hold">
                                          <p:stCondLst>
                                            <p:cond delay="0"/>
                                          </p:stCondLst>
                                        </p:cTn>
                                        <p:tgtEl>
                                          <p:spTgt spid="165"/>
                                        </p:tgtEl>
                                        <p:attrNameLst>
                                          <p:attrName>style.visibility</p:attrName>
                                        </p:attrNameLst>
                                      </p:cBhvr>
                                      <p:to>
                                        <p:strVal val="visible"/>
                                      </p:to>
                                    </p:set>
                                  </p:childTnLst>
                                </p:cTn>
                              </p:par>
                              <p:par>
                                <p:cTn id="10" presetID="42" presetClass="path" presetSubtype="0" decel="100000" fill="hold" nodeType="withEffect">
                                  <p:stCondLst>
                                    <p:cond delay="0"/>
                                  </p:stCondLst>
                                  <p:childTnLst>
                                    <p:animMotion origin="layout" path="M -8.33333E-7 3.33333E-6 L -8.33333E-7 -0.7926 " pathEditMode="relative" rAng="0" ptsTypes="AA">
                                      <p:cBhvr>
                                        <p:cTn id="11" dur="1250" spd="-100000" fill="hold"/>
                                        <p:tgtEl>
                                          <p:spTgt spid="165"/>
                                        </p:tgtEl>
                                        <p:attrNameLst>
                                          <p:attrName>ppt_x</p:attrName>
                                          <p:attrName>ppt_y</p:attrName>
                                        </p:attrNameLst>
                                      </p:cBhvr>
                                      <p:rCtr x="0" y="-3963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83"/>
                                        </p:tgtEl>
                                      </p:cBhvr>
                                    </p:animEffect>
                                    <p:set>
                                      <p:cBhvr>
                                        <p:cTn id="16" dur="1" fill="hold">
                                          <p:stCondLst>
                                            <p:cond delay="249"/>
                                          </p:stCondLst>
                                        </p:cTn>
                                        <p:tgtEl>
                                          <p:spTgt spid="18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500"/>
                                        <p:tgtEl>
                                          <p:spTgt spid="1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250"/>
                                  </p:stCondLst>
                                  <p:childTnLst>
                                    <p:set>
                                      <p:cBhvr>
                                        <p:cTn id="43" dur="1" fill="hold">
                                          <p:stCondLst>
                                            <p:cond delay="0"/>
                                          </p:stCondLst>
                                        </p:cTn>
                                        <p:tgtEl>
                                          <p:spTgt spid="1317"/>
                                        </p:tgtEl>
                                        <p:attrNameLst>
                                          <p:attrName>style.visibility</p:attrName>
                                        </p:attrNameLst>
                                      </p:cBhvr>
                                      <p:to>
                                        <p:strVal val="visible"/>
                                      </p:to>
                                    </p:set>
                                    <p:animEffect transition="in" filter="fade">
                                      <p:cBhvr>
                                        <p:cTn id="44" dur="250"/>
                                        <p:tgtEl>
                                          <p:spTgt spid="1317"/>
                                        </p:tgtEl>
                                      </p:cBhvr>
                                    </p:animEffect>
                                  </p:childTnLst>
                                </p:cTn>
                              </p:par>
                              <p:par>
                                <p:cTn id="45" presetID="42" presetClass="path" presetSubtype="0" decel="100000" fill="hold" nodeType="withEffect">
                                  <p:stCondLst>
                                    <p:cond delay="0"/>
                                  </p:stCondLst>
                                  <p:childTnLst>
                                    <p:animMotion origin="layout" path="M -4.375E-6 -2.96296E-6 L -4.375E-6 0.22153 " pathEditMode="relative" rAng="0" ptsTypes="AA">
                                      <p:cBhvr>
                                        <p:cTn id="46" dur="500" spd="-100000" fill="hold"/>
                                        <p:tgtEl>
                                          <p:spTgt spid="1317"/>
                                        </p:tgtEl>
                                        <p:attrNameLst>
                                          <p:attrName>ppt_x</p:attrName>
                                          <p:attrName>ppt_y</p:attrName>
                                        </p:attrNameLst>
                                      </p:cBhvr>
                                      <p:rCtr x="0" y="11065"/>
                                    </p:animMotion>
                                  </p:childTnLst>
                                </p:cTn>
                              </p:par>
                              <p:par>
                                <p:cTn id="47" presetID="10" presetClass="entr" presetSubtype="0" fill="hold" nodeType="withEffect">
                                  <p:stCondLst>
                                    <p:cond delay="400"/>
                                  </p:stCondLst>
                                  <p:childTnLst>
                                    <p:set>
                                      <p:cBhvr>
                                        <p:cTn id="48" dur="1" fill="hold">
                                          <p:stCondLst>
                                            <p:cond delay="0"/>
                                          </p:stCondLst>
                                        </p:cTn>
                                        <p:tgtEl>
                                          <p:spTgt spid="1318"/>
                                        </p:tgtEl>
                                        <p:attrNameLst>
                                          <p:attrName>style.visibility</p:attrName>
                                        </p:attrNameLst>
                                      </p:cBhvr>
                                      <p:to>
                                        <p:strVal val="visible"/>
                                      </p:to>
                                    </p:set>
                                    <p:animEffect transition="in" filter="fade">
                                      <p:cBhvr>
                                        <p:cTn id="49" dur="250"/>
                                        <p:tgtEl>
                                          <p:spTgt spid="1318"/>
                                        </p:tgtEl>
                                      </p:cBhvr>
                                    </p:animEffect>
                                  </p:childTnLst>
                                </p:cTn>
                              </p:par>
                              <p:par>
                                <p:cTn id="50" presetID="42" presetClass="path" presetSubtype="0" decel="100000" fill="hold" nodeType="withEffect">
                                  <p:stCondLst>
                                    <p:cond delay="150"/>
                                  </p:stCondLst>
                                  <p:childTnLst>
                                    <p:animMotion origin="layout" path="M -2.08333E-7 3.7037E-6 L -2.08333E-7 0.22152 " pathEditMode="relative" rAng="0" ptsTypes="AA">
                                      <p:cBhvr>
                                        <p:cTn id="51" dur="500" spd="-100000" fill="hold"/>
                                        <p:tgtEl>
                                          <p:spTgt spid="1318"/>
                                        </p:tgtEl>
                                        <p:attrNameLst>
                                          <p:attrName>ppt_x</p:attrName>
                                          <p:attrName>ppt_y</p:attrName>
                                        </p:attrNameLst>
                                      </p:cBhvr>
                                      <p:rCtr x="0" y="11065"/>
                                    </p:animMotion>
                                  </p:childTnLst>
                                </p:cTn>
                              </p:par>
                              <p:par>
                                <p:cTn id="52" presetID="10" presetClass="entr" presetSubtype="0" fill="hold" nodeType="withEffect">
                                  <p:stCondLst>
                                    <p:cond delay="400"/>
                                  </p:stCondLst>
                                  <p:childTnLst>
                                    <p:set>
                                      <p:cBhvr>
                                        <p:cTn id="53" dur="1" fill="hold">
                                          <p:stCondLst>
                                            <p:cond delay="0"/>
                                          </p:stCondLst>
                                        </p:cTn>
                                        <p:tgtEl>
                                          <p:spTgt spid="1319"/>
                                        </p:tgtEl>
                                        <p:attrNameLst>
                                          <p:attrName>style.visibility</p:attrName>
                                        </p:attrNameLst>
                                      </p:cBhvr>
                                      <p:to>
                                        <p:strVal val="visible"/>
                                      </p:to>
                                    </p:set>
                                    <p:animEffect transition="in" filter="fade">
                                      <p:cBhvr>
                                        <p:cTn id="54" dur="250"/>
                                        <p:tgtEl>
                                          <p:spTgt spid="1319"/>
                                        </p:tgtEl>
                                      </p:cBhvr>
                                    </p:animEffect>
                                  </p:childTnLst>
                                </p:cTn>
                              </p:par>
                              <p:par>
                                <p:cTn id="55" presetID="42" presetClass="path" presetSubtype="0" decel="100000" fill="hold" nodeType="withEffect">
                                  <p:stCondLst>
                                    <p:cond delay="150"/>
                                  </p:stCondLst>
                                  <p:childTnLst>
                                    <p:animMotion origin="layout" path="M 0 1.48148E-6 L 0 0.22153 " pathEditMode="relative" rAng="0" ptsTypes="AA">
                                      <p:cBhvr>
                                        <p:cTn id="56" dur="500" spd="-100000" fill="hold"/>
                                        <p:tgtEl>
                                          <p:spTgt spid="1319"/>
                                        </p:tgtEl>
                                        <p:attrNameLst>
                                          <p:attrName>ppt_x</p:attrName>
                                          <p:attrName>ppt_y</p:attrName>
                                        </p:attrNameLst>
                                      </p:cBhvr>
                                      <p:rCtr x="0" y="11065"/>
                                    </p:animMotion>
                                  </p:childTnLst>
                                </p:cTn>
                              </p:par>
                              <p:par>
                                <p:cTn id="57" presetID="10" presetClass="entr" presetSubtype="0" fill="hold" grpId="0" nodeType="withEffect">
                                  <p:stCondLst>
                                    <p:cond delay="450"/>
                                  </p:stCondLst>
                                  <p:childTnLst>
                                    <p:set>
                                      <p:cBhvr>
                                        <p:cTn id="58" dur="1" fill="hold">
                                          <p:stCondLst>
                                            <p:cond delay="0"/>
                                          </p:stCondLst>
                                        </p:cTn>
                                        <p:tgtEl>
                                          <p:spTgt spid="1316"/>
                                        </p:tgtEl>
                                        <p:attrNameLst>
                                          <p:attrName>style.visibility</p:attrName>
                                        </p:attrNameLst>
                                      </p:cBhvr>
                                      <p:to>
                                        <p:strVal val="visible"/>
                                      </p:to>
                                    </p:set>
                                    <p:animEffect transition="in" filter="fade">
                                      <p:cBhvr>
                                        <p:cTn id="59" dur="250"/>
                                        <p:tgtEl>
                                          <p:spTgt spid="1316"/>
                                        </p:tgtEl>
                                      </p:cBhvr>
                                    </p:animEffect>
                                  </p:childTnLst>
                                </p:cTn>
                              </p:par>
                              <p:par>
                                <p:cTn id="60" presetID="42" presetClass="path" presetSubtype="0" decel="100000" fill="hold" grpId="1" nodeType="withEffect">
                                  <p:stCondLst>
                                    <p:cond delay="300"/>
                                  </p:stCondLst>
                                  <p:childTnLst>
                                    <p:animMotion origin="layout" path="M 3.33333E-6 -3.33333E-6 L 3.33333E-6 0.22153 " pathEditMode="relative" rAng="0" ptsTypes="AA">
                                      <p:cBhvr>
                                        <p:cTn id="61" dur="500" spd="-100000" fill="hold"/>
                                        <p:tgtEl>
                                          <p:spTgt spid="1316"/>
                                        </p:tgtEl>
                                        <p:attrNameLst>
                                          <p:attrName>ppt_x</p:attrName>
                                          <p:attrName>ppt_y</p:attrName>
                                        </p:attrNameLst>
                                      </p:cBhvr>
                                      <p:rCtr x="0" y="1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8" grpId="0" animBg="1"/>
      <p:bldP spid="199" grpId="0"/>
      <p:bldP spid="1316" grpId="0"/>
      <p:bldP spid="13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Group 256">
            <a:extLst>
              <a:ext uri="{FF2B5EF4-FFF2-40B4-BE49-F238E27FC236}">
                <a16:creationId xmlns:a16="http://schemas.microsoft.com/office/drawing/2014/main" id="{FFF22F6A-F77F-B940-B304-D5EE7D466279}"/>
              </a:ext>
            </a:extLst>
          </p:cNvPr>
          <p:cNvGrpSpPr/>
          <p:nvPr/>
        </p:nvGrpSpPr>
        <p:grpSpPr>
          <a:xfrm>
            <a:off x="4818590" y="7589869"/>
            <a:ext cx="658768" cy="658768"/>
            <a:chOff x="4726930" y="4471473"/>
            <a:chExt cx="703088" cy="703088"/>
          </a:xfrm>
          <a:effectLst>
            <a:outerShdw blurRad="165100" dist="76200" dir="5400000" algn="ctr" rotWithShape="0">
              <a:srgbClr val="000000">
                <a:alpha val="13000"/>
              </a:srgbClr>
            </a:outerShdw>
          </a:effectLst>
        </p:grpSpPr>
        <p:sp>
          <p:nvSpPr>
            <p:cNvPr id="258" name="Oval 257">
              <a:extLst>
                <a:ext uri="{FF2B5EF4-FFF2-40B4-BE49-F238E27FC236}">
                  <a16:creationId xmlns:a16="http://schemas.microsoft.com/office/drawing/2014/main" id="{74DF487E-3829-E549-AD5B-5D5C45148F08}"/>
                </a:ext>
              </a:extLst>
            </p:cNvPr>
            <p:cNvSpPr/>
            <p:nvPr/>
          </p:nvSpPr>
          <p:spPr bwMode="auto">
            <a:xfrm>
              <a:off x="4726930" y="4471473"/>
              <a:ext cx="703088" cy="703088"/>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E02E2F9D-22BA-8D44-A376-59346B3DCF53}"/>
                </a:ext>
              </a:extLst>
            </p:cNvPr>
            <p:cNvGrpSpPr/>
            <p:nvPr/>
          </p:nvGrpSpPr>
          <p:grpSpPr>
            <a:xfrm>
              <a:off x="4902990" y="4689695"/>
              <a:ext cx="350968" cy="266644"/>
              <a:chOff x="-1146792" y="678443"/>
              <a:chExt cx="1017587" cy="773113"/>
            </a:xfrm>
            <a:solidFill>
              <a:srgbClr val="D2D2D2"/>
            </a:solidFill>
          </p:grpSpPr>
          <p:sp>
            <p:nvSpPr>
              <p:cNvPr id="260" name="Freeform 5">
                <a:extLst>
                  <a:ext uri="{FF2B5EF4-FFF2-40B4-BE49-F238E27FC236}">
                    <a16:creationId xmlns:a16="http://schemas.microsoft.com/office/drawing/2014/main" id="{7DC2E32A-0E69-1547-AD4B-F35B2D2553B1}"/>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6">
                <a:extLst>
                  <a:ext uri="{FF2B5EF4-FFF2-40B4-BE49-F238E27FC236}">
                    <a16:creationId xmlns:a16="http://schemas.microsoft.com/office/drawing/2014/main" id="{2401D351-5CFB-ED4C-973C-ACA777F230D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A5C71A68-E2F2-CA44-A99A-ABC7363AE465}"/>
              </a:ext>
            </a:extLst>
          </p:cNvPr>
          <p:cNvGrpSpPr/>
          <p:nvPr/>
        </p:nvGrpSpPr>
        <p:grpSpPr>
          <a:xfrm>
            <a:off x="6679290" y="7592206"/>
            <a:ext cx="690028" cy="690028"/>
            <a:chOff x="7568114" y="3458540"/>
            <a:chExt cx="820852" cy="820852"/>
          </a:xfrm>
          <a:effectLst>
            <a:outerShdw blurRad="165100" dist="76200" dir="5400000" algn="t" rotWithShape="0">
              <a:prstClr val="black">
                <a:alpha val="13000"/>
              </a:prstClr>
            </a:outerShdw>
          </a:effectLst>
        </p:grpSpPr>
        <p:sp>
          <p:nvSpPr>
            <p:cNvPr id="263" name="Oval 262">
              <a:extLst>
                <a:ext uri="{FF2B5EF4-FFF2-40B4-BE49-F238E27FC236}">
                  <a16:creationId xmlns:a16="http://schemas.microsoft.com/office/drawing/2014/main" id="{D50AEE01-6333-9846-A71E-560B99FBC97F}"/>
                </a:ext>
              </a:extLst>
            </p:cNvPr>
            <p:cNvSpPr/>
            <p:nvPr/>
          </p:nvSpPr>
          <p:spPr bwMode="auto">
            <a:xfrm>
              <a:off x="7568114" y="3458540"/>
              <a:ext cx="820852" cy="820852"/>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4" name="Group 12">
              <a:extLst>
                <a:ext uri="{FF2B5EF4-FFF2-40B4-BE49-F238E27FC236}">
                  <a16:creationId xmlns:a16="http://schemas.microsoft.com/office/drawing/2014/main" id="{D5D9FCDE-732B-4A42-A1D9-B38E346BA8BF}"/>
                </a:ext>
              </a:extLst>
            </p:cNvPr>
            <p:cNvGrpSpPr>
              <a:grpSpLocks noChangeAspect="1"/>
            </p:cNvGrpSpPr>
            <p:nvPr/>
          </p:nvGrpSpPr>
          <p:grpSpPr bwMode="auto">
            <a:xfrm>
              <a:off x="7789509" y="3725361"/>
              <a:ext cx="378063" cy="287211"/>
              <a:chOff x="4543" y="2176"/>
              <a:chExt cx="258" cy="196"/>
            </a:xfrm>
            <a:solidFill>
              <a:srgbClr val="D2D2D2"/>
            </a:solidFill>
          </p:grpSpPr>
          <p:sp>
            <p:nvSpPr>
              <p:cNvPr id="265" name="Freeform 13">
                <a:extLst>
                  <a:ext uri="{FF2B5EF4-FFF2-40B4-BE49-F238E27FC236}">
                    <a16:creationId xmlns:a16="http://schemas.microsoft.com/office/drawing/2014/main" id="{D1C7B200-BC50-4241-9A69-377A5F1269D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14">
                <a:extLst>
                  <a:ext uri="{FF2B5EF4-FFF2-40B4-BE49-F238E27FC236}">
                    <a16:creationId xmlns:a16="http://schemas.microsoft.com/office/drawing/2014/main" id="{5F444DF6-725E-B14D-AC40-B10767676823}"/>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15">
                <a:extLst>
                  <a:ext uri="{FF2B5EF4-FFF2-40B4-BE49-F238E27FC236}">
                    <a16:creationId xmlns:a16="http://schemas.microsoft.com/office/drawing/2014/main" id="{10EAD966-981F-D34E-BD99-12B3BE9D07E4}"/>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16">
                <a:extLst>
                  <a:ext uri="{FF2B5EF4-FFF2-40B4-BE49-F238E27FC236}">
                    <a16:creationId xmlns:a16="http://schemas.microsoft.com/office/drawing/2014/main" id="{D12ABD8F-6D0E-DB4A-80E6-DF4E80CA5F55}"/>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17">
                <a:extLst>
                  <a:ext uri="{FF2B5EF4-FFF2-40B4-BE49-F238E27FC236}">
                    <a16:creationId xmlns:a16="http://schemas.microsoft.com/office/drawing/2014/main" id="{AE035B44-9F81-AC4D-92BE-1CB8318030E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cxnSp>
        <p:nvCxnSpPr>
          <p:cNvPr id="315" name="Straight Connector 314">
            <a:extLst>
              <a:ext uri="{FF2B5EF4-FFF2-40B4-BE49-F238E27FC236}">
                <a16:creationId xmlns:a16="http://schemas.microsoft.com/office/drawing/2014/main" id="{BA799C02-48AB-4A52-9F76-73E53420F108}"/>
              </a:ext>
            </a:extLst>
          </p:cNvPr>
          <p:cNvCxnSpPr>
            <a:cxnSpLocks/>
          </p:cNvCxnSpPr>
          <p:nvPr/>
        </p:nvCxnSpPr>
        <p:spPr>
          <a:xfrm flipV="1">
            <a:off x="2612604" y="2538295"/>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14" name="Straight Connector 313">
            <a:extLst>
              <a:ext uri="{FF2B5EF4-FFF2-40B4-BE49-F238E27FC236}">
                <a16:creationId xmlns:a16="http://schemas.microsoft.com/office/drawing/2014/main" id="{0185074D-82CE-49F2-9A6B-37E638DB54AE}"/>
              </a:ext>
            </a:extLst>
          </p:cNvPr>
          <p:cNvCxnSpPr>
            <a:cxnSpLocks/>
          </p:cNvCxnSpPr>
          <p:nvPr/>
        </p:nvCxnSpPr>
        <p:spPr>
          <a:xfrm flipV="1">
            <a:off x="4923346" y="2529233"/>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07" name="Straight Connector 306">
            <a:extLst>
              <a:ext uri="{FF2B5EF4-FFF2-40B4-BE49-F238E27FC236}">
                <a16:creationId xmlns:a16="http://schemas.microsoft.com/office/drawing/2014/main" id="{B63D8329-5F8D-4E9D-9502-194E10BFEC0F}"/>
              </a:ext>
            </a:extLst>
          </p:cNvPr>
          <p:cNvCxnSpPr>
            <a:cxnSpLocks/>
          </p:cNvCxnSpPr>
          <p:nvPr/>
        </p:nvCxnSpPr>
        <p:spPr>
          <a:xfrm flipV="1">
            <a:off x="9460599" y="2520741"/>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99" name="Group 298">
            <a:extLst>
              <a:ext uri="{FF2B5EF4-FFF2-40B4-BE49-F238E27FC236}">
                <a16:creationId xmlns:a16="http://schemas.microsoft.com/office/drawing/2014/main" id="{9BE47C10-A381-462F-B3D0-CD2E5DBDBE6F}"/>
              </a:ext>
            </a:extLst>
          </p:cNvPr>
          <p:cNvGrpSpPr/>
          <p:nvPr/>
        </p:nvGrpSpPr>
        <p:grpSpPr>
          <a:xfrm>
            <a:off x="6951352" y="1940081"/>
            <a:ext cx="492684" cy="492684"/>
            <a:chOff x="8577631" y="3659568"/>
            <a:chExt cx="492964" cy="492964"/>
          </a:xfrm>
        </p:grpSpPr>
        <p:sp>
          <p:nvSpPr>
            <p:cNvPr id="301" name="Oval 300">
              <a:extLst>
                <a:ext uri="{FF2B5EF4-FFF2-40B4-BE49-F238E27FC236}">
                  <a16:creationId xmlns:a16="http://schemas.microsoft.com/office/drawing/2014/main" id="{6398262F-2162-43BF-88F2-AEBB6D08DD46}"/>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02" name="Group 301">
              <a:extLst>
                <a:ext uri="{FF2B5EF4-FFF2-40B4-BE49-F238E27FC236}">
                  <a16:creationId xmlns:a16="http://schemas.microsoft.com/office/drawing/2014/main" id="{BFBCE556-418C-4268-A3C2-FEF72E4B4A0E}"/>
                </a:ext>
              </a:extLst>
            </p:cNvPr>
            <p:cNvGrpSpPr/>
            <p:nvPr/>
          </p:nvGrpSpPr>
          <p:grpSpPr>
            <a:xfrm>
              <a:off x="8747523" y="3774306"/>
              <a:ext cx="160733" cy="246075"/>
              <a:chOff x="8747523" y="2236049"/>
              <a:chExt cx="160733" cy="246075"/>
            </a:xfrm>
          </p:grpSpPr>
          <p:sp>
            <p:nvSpPr>
              <p:cNvPr id="303" name="Rectangle: Rounded Corners 395">
                <a:extLst>
                  <a:ext uri="{FF2B5EF4-FFF2-40B4-BE49-F238E27FC236}">
                    <a16:creationId xmlns:a16="http://schemas.microsoft.com/office/drawing/2014/main" id="{3FC8DC2C-F373-47D4-BBF7-DC61BBF8FC51}"/>
                  </a:ext>
                </a:extLst>
              </p:cNvPr>
              <p:cNvSpPr/>
              <p:nvPr/>
            </p:nvSpPr>
            <p:spPr bwMode="auto">
              <a:xfrm>
                <a:off x="8747523" y="2236049"/>
                <a:ext cx="160733" cy="246075"/>
              </a:xfrm>
              <a:prstGeom prst="round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AEEE60B9-FE6D-491F-8540-19C71304DF7F}"/>
                  </a:ext>
                </a:extLst>
              </p:cNvPr>
              <p:cNvCxnSpPr>
                <a:cxnSpLocks/>
              </p:cNvCxnSpPr>
              <p:nvPr/>
            </p:nvCxnSpPr>
            <p:spPr>
              <a:xfrm>
                <a:off x="8747523" y="2278425"/>
                <a:ext cx="160733" cy="0"/>
              </a:xfrm>
              <a:prstGeom prst="line">
                <a:avLst/>
              </a:prstGeom>
              <a:noFill/>
              <a:ln w="12700" cap="flat" cmpd="sng" algn="ctr">
                <a:solidFill>
                  <a:srgbClr val="0078D7"/>
                </a:solidFill>
                <a:prstDash val="solid"/>
                <a:headEnd type="none"/>
                <a:tailEnd type="none"/>
              </a:ln>
              <a:effectLst/>
            </p:spPr>
          </p:cxnSp>
          <p:cxnSp>
            <p:nvCxnSpPr>
              <p:cNvPr id="305" name="Straight Connector 304">
                <a:extLst>
                  <a:ext uri="{FF2B5EF4-FFF2-40B4-BE49-F238E27FC236}">
                    <a16:creationId xmlns:a16="http://schemas.microsoft.com/office/drawing/2014/main" id="{1726F13A-8F41-4710-9507-D8404A5CCEFD}"/>
                  </a:ext>
                </a:extLst>
              </p:cNvPr>
              <p:cNvCxnSpPr>
                <a:cxnSpLocks/>
              </p:cNvCxnSpPr>
              <p:nvPr/>
            </p:nvCxnSpPr>
            <p:spPr>
              <a:xfrm>
                <a:off x="8747523" y="2433206"/>
                <a:ext cx="160733" cy="0"/>
              </a:xfrm>
              <a:prstGeom prst="line">
                <a:avLst/>
              </a:prstGeom>
              <a:noFill/>
              <a:ln w="12700" cap="flat" cmpd="sng" algn="ctr">
                <a:solidFill>
                  <a:srgbClr val="0078D7"/>
                </a:solidFill>
                <a:prstDash val="solid"/>
                <a:headEnd type="none"/>
                <a:tailEnd type="none"/>
              </a:ln>
              <a:effectLst/>
            </p:spPr>
          </p:cxnSp>
          <p:cxnSp>
            <p:nvCxnSpPr>
              <p:cNvPr id="306" name="Straight Connector 305">
                <a:extLst>
                  <a:ext uri="{FF2B5EF4-FFF2-40B4-BE49-F238E27FC236}">
                    <a16:creationId xmlns:a16="http://schemas.microsoft.com/office/drawing/2014/main" id="{656F8788-B024-4E7D-BFED-032E534E63DD}"/>
                  </a:ext>
                </a:extLst>
              </p:cNvPr>
              <p:cNvCxnSpPr>
                <a:cxnSpLocks/>
              </p:cNvCxnSpPr>
              <p:nvPr/>
            </p:nvCxnSpPr>
            <p:spPr>
              <a:xfrm>
                <a:off x="8813028" y="2455805"/>
                <a:ext cx="26193" cy="0"/>
              </a:xfrm>
              <a:prstGeom prst="line">
                <a:avLst/>
              </a:prstGeom>
              <a:noFill/>
              <a:ln w="12700" cap="flat" cmpd="sng" algn="ctr">
                <a:solidFill>
                  <a:srgbClr val="0078D7"/>
                </a:solidFill>
                <a:prstDash val="solid"/>
                <a:headEnd type="none"/>
                <a:tailEnd type="none"/>
              </a:ln>
              <a:effectLst/>
            </p:spPr>
          </p:cxnSp>
        </p:grpSp>
      </p:grpSp>
      <p:grpSp>
        <p:nvGrpSpPr>
          <p:cNvPr id="286" name="Group 285">
            <a:extLst>
              <a:ext uri="{FF2B5EF4-FFF2-40B4-BE49-F238E27FC236}">
                <a16:creationId xmlns:a16="http://schemas.microsoft.com/office/drawing/2014/main" id="{C1ACDD37-D9A2-49EB-9902-72E35346B11C}"/>
              </a:ext>
            </a:extLst>
          </p:cNvPr>
          <p:cNvGrpSpPr/>
          <p:nvPr/>
        </p:nvGrpSpPr>
        <p:grpSpPr>
          <a:xfrm>
            <a:off x="6940344" y="1941915"/>
            <a:ext cx="492684" cy="492684"/>
            <a:chOff x="6692754" y="2585785"/>
            <a:chExt cx="502920" cy="502920"/>
          </a:xfrm>
        </p:grpSpPr>
        <p:sp>
          <p:nvSpPr>
            <p:cNvPr id="287" name="Oval 286">
              <a:extLst>
                <a:ext uri="{FF2B5EF4-FFF2-40B4-BE49-F238E27FC236}">
                  <a16:creationId xmlns:a16="http://schemas.microsoft.com/office/drawing/2014/main" id="{2148B0B7-9183-4953-AECD-A5EC6F59663E}"/>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8" name="Group 4">
              <a:extLst>
                <a:ext uri="{FF2B5EF4-FFF2-40B4-BE49-F238E27FC236}">
                  <a16:creationId xmlns:a16="http://schemas.microsoft.com/office/drawing/2014/main" id="{A1B6664A-28B4-4AE2-AE95-71E670294628}"/>
                </a:ext>
              </a:extLst>
            </p:cNvPr>
            <p:cNvGrpSpPr>
              <a:grpSpLocks noChangeAspect="1"/>
            </p:cNvGrpSpPr>
            <p:nvPr/>
          </p:nvGrpSpPr>
          <p:grpSpPr bwMode="auto">
            <a:xfrm>
              <a:off x="6852777" y="2714946"/>
              <a:ext cx="182881" cy="244595"/>
              <a:chOff x="899" y="1007"/>
              <a:chExt cx="403" cy="539"/>
            </a:xfrm>
          </p:grpSpPr>
          <p:sp>
            <p:nvSpPr>
              <p:cNvPr id="289" name="Freeform 5">
                <a:extLst>
                  <a:ext uri="{FF2B5EF4-FFF2-40B4-BE49-F238E27FC236}">
                    <a16:creationId xmlns:a16="http://schemas.microsoft.com/office/drawing/2014/main" id="{66E74F35-451F-4277-AB86-2064AE25E2F0}"/>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0" name="Freeform 6">
                <a:extLst>
                  <a:ext uri="{FF2B5EF4-FFF2-40B4-BE49-F238E27FC236}">
                    <a16:creationId xmlns:a16="http://schemas.microsoft.com/office/drawing/2014/main" id="{2615EC5C-7322-4817-B623-1817CC388F0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1" name="Oval 7">
                <a:extLst>
                  <a:ext uri="{FF2B5EF4-FFF2-40B4-BE49-F238E27FC236}">
                    <a16:creationId xmlns:a16="http://schemas.microsoft.com/office/drawing/2014/main" id="{FCABD226-F60B-4ABE-90A2-0AAAE191A643}"/>
                  </a:ext>
                </a:extLst>
              </p:cNvPr>
              <p:cNvSpPr>
                <a:spLocks noChangeArrowheads="1"/>
              </p:cNvSpPr>
              <p:nvPr/>
            </p:nvSpPr>
            <p:spPr bwMode="auto">
              <a:xfrm>
                <a:off x="899" y="1461"/>
                <a:ext cx="86" cy="85"/>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2" name="Oval 8">
                <a:extLst>
                  <a:ext uri="{FF2B5EF4-FFF2-40B4-BE49-F238E27FC236}">
                    <a16:creationId xmlns:a16="http://schemas.microsoft.com/office/drawing/2014/main" id="{91B03AA7-F7C5-415D-B5C5-A28386173E98}"/>
                  </a:ext>
                </a:extLst>
              </p:cNvPr>
              <p:cNvSpPr>
                <a:spLocks noChangeArrowheads="1"/>
              </p:cNvSpPr>
              <p:nvPr/>
            </p:nvSpPr>
            <p:spPr bwMode="auto">
              <a:xfrm>
                <a:off x="1208" y="1007"/>
                <a:ext cx="86" cy="87"/>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9">
                <a:extLst>
                  <a:ext uri="{FF2B5EF4-FFF2-40B4-BE49-F238E27FC236}">
                    <a16:creationId xmlns:a16="http://schemas.microsoft.com/office/drawing/2014/main" id="{643F83D3-651D-4F30-8652-EA0DBAF18982}"/>
                  </a:ext>
                </a:extLst>
              </p:cNvPr>
              <p:cNvSpPr>
                <a:spLocks noChangeShapeType="1"/>
              </p:cNvSpPr>
              <p:nvPr/>
            </p:nvSpPr>
            <p:spPr bwMode="auto">
              <a:xfrm>
                <a:off x="993" y="1141"/>
                <a:ext cx="95" cy="95"/>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4" name="Line 10">
                <a:extLst>
                  <a:ext uri="{FF2B5EF4-FFF2-40B4-BE49-F238E27FC236}">
                    <a16:creationId xmlns:a16="http://schemas.microsoft.com/office/drawing/2014/main" id="{DF7C1F0D-937B-46F9-86D6-B27483BCD2E5}"/>
                  </a:ext>
                </a:extLst>
              </p:cNvPr>
              <p:cNvSpPr>
                <a:spLocks noChangeShapeType="1"/>
              </p:cNvSpPr>
              <p:nvPr/>
            </p:nvSpPr>
            <p:spPr bwMode="auto">
              <a:xfrm flipH="1">
                <a:off x="997" y="1141"/>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5" name="Line 11">
                <a:extLst>
                  <a:ext uri="{FF2B5EF4-FFF2-40B4-BE49-F238E27FC236}">
                    <a16:creationId xmlns:a16="http://schemas.microsoft.com/office/drawing/2014/main" id="{6D8BA37C-EB19-4044-8717-2BA732E39B0E}"/>
                  </a:ext>
                </a:extLst>
              </p:cNvPr>
              <p:cNvSpPr>
                <a:spLocks noChangeShapeType="1"/>
              </p:cNvSpPr>
              <p:nvPr/>
            </p:nvSpPr>
            <p:spPr bwMode="auto">
              <a:xfrm>
                <a:off x="1204" y="1361"/>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6" name="Line 12">
                <a:extLst>
                  <a:ext uri="{FF2B5EF4-FFF2-40B4-BE49-F238E27FC236}">
                    <a16:creationId xmlns:a16="http://schemas.microsoft.com/office/drawing/2014/main" id="{B85E23CF-900E-43E2-A8D1-2034E0CFD7E9}"/>
                  </a:ext>
                </a:extLst>
              </p:cNvPr>
              <p:cNvSpPr>
                <a:spLocks noChangeShapeType="1"/>
              </p:cNvSpPr>
              <p:nvPr/>
            </p:nvSpPr>
            <p:spPr bwMode="auto">
              <a:xfrm flipH="1">
                <a:off x="1210" y="1361"/>
                <a:ext cx="88" cy="8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7" name="Line 13">
                <a:extLst>
                  <a:ext uri="{FF2B5EF4-FFF2-40B4-BE49-F238E27FC236}">
                    <a16:creationId xmlns:a16="http://schemas.microsoft.com/office/drawing/2014/main" id="{C21BCAFE-FAAB-4703-B75E-7685FB7F1084}"/>
                  </a:ext>
                </a:extLst>
              </p:cNvPr>
              <p:cNvSpPr>
                <a:spLocks noChangeShapeType="1"/>
              </p:cNvSpPr>
              <p:nvPr/>
            </p:nvSpPr>
            <p:spPr bwMode="auto">
              <a:xfrm>
                <a:off x="1041" y="1430"/>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8" name="Line 14">
                <a:extLst>
                  <a:ext uri="{FF2B5EF4-FFF2-40B4-BE49-F238E27FC236}">
                    <a16:creationId xmlns:a16="http://schemas.microsoft.com/office/drawing/2014/main" id="{C0EF9392-8DAD-49CE-8A83-BD98C89E85B0}"/>
                  </a:ext>
                </a:extLst>
              </p:cNvPr>
              <p:cNvSpPr>
                <a:spLocks noChangeShapeType="1"/>
              </p:cNvSpPr>
              <p:nvPr/>
            </p:nvSpPr>
            <p:spPr bwMode="auto">
              <a:xfrm flipH="1">
                <a:off x="1044" y="1430"/>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380" name="Straight Connector 379">
            <a:extLst>
              <a:ext uri="{FF2B5EF4-FFF2-40B4-BE49-F238E27FC236}">
                <a16:creationId xmlns:a16="http://schemas.microsoft.com/office/drawing/2014/main" id="{677BDAAF-B4E6-43AD-B1D1-9ECFB564994B}"/>
              </a:ext>
            </a:extLst>
          </p:cNvPr>
          <p:cNvCxnSpPr>
            <a:cxnSpLocks/>
          </p:cNvCxnSpPr>
          <p:nvPr/>
        </p:nvCxnSpPr>
        <p:spPr>
          <a:xfrm flipV="1">
            <a:off x="6018562" y="2772367"/>
            <a:ext cx="0" cy="1007857"/>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82" name="Straight Connector 381">
            <a:extLst>
              <a:ext uri="{FF2B5EF4-FFF2-40B4-BE49-F238E27FC236}">
                <a16:creationId xmlns:a16="http://schemas.microsoft.com/office/drawing/2014/main" id="{10816BC1-3405-451A-AD08-94883C7BC57A}"/>
              </a:ext>
            </a:extLst>
          </p:cNvPr>
          <p:cNvCxnSpPr>
            <a:cxnSpLocks/>
          </p:cNvCxnSpPr>
          <p:nvPr/>
        </p:nvCxnSpPr>
        <p:spPr>
          <a:xfrm flipV="1">
            <a:off x="7194469" y="2522151"/>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345" name="Group 344"/>
          <p:cNvGrpSpPr/>
          <p:nvPr/>
        </p:nvGrpSpPr>
        <p:grpSpPr>
          <a:xfrm>
            <a:off x="6985091" y="2052608"/>
            <a:ext cx="427273" cy="427273"/>
            <a:chOff x="4297892" y="3537408"/>
            <a:chExt cx="502920" cy="502920"/>
          </a:xfrm>
        </p:grpSpPr>
        <p:sp>
          <p:nvSpPr>
            <p:cNvPr id="346" name="Oval 345"/>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47" name="Group 346"/>
            <p:cNvGrpSpPr/>
            <p:nvPr/>
          </p:nvGrpSpPr>
          <p:grpSpPr>
            <a:xfrm>
              <a:off x="4462674" y="3720435"/>
              <a:ext cx="182880" cy="136866"/>
              <a:chOff x="4457912" y="3720435"/>
              <a:chExt cx="182880" cy="136866"/>
            </a:xfrm>
          </p:grpSpPr>
          <p:sp>
            <p:nvSpPr>
              <p:cNvPr id="348"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9"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0"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51" name="Group 350"/>
          <p:cNvGrpSpPr/>
          <p:nvPr/>
        </p:nvGrpSpPr>
        <p:grpSpPr>
          <a:xfrm>
            <a:off x="6993619" y="2101570"/>
            <a:ext cx="427273" cy="427273"/>
            <a:chOff x="457200" y="3537408"/>
            <a:chExt cx="502920" cy="502920"/>
          </a:xfrm>
        </p:grpSpPr>
        <p:sp>
          <p:nvSpPr>
            <p:cNvPr id="352" name="Oval 351"/>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53" name="Group 352"/>
            <p:cNvGrpSpPr/>
            <p:nvPr/>
          </p:nvGrpSpPr>
          <p:grpSpPr>
            <a:xfrm>
              <a:off x="609110" y="3692665"/>
              <a:ext cx="199100" cy="182880"/>
              <a:chOff x="61533" y="3545450"/>
              <a:chExt cx="199100" cy="182880"/>
            </a:xfrm>
          </p:grpSpPr>
          <p:sp>
            <p:nvSpPr>
              <p:cNvPr id="354"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5"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6"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357" name="Straight Connector 356"/>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358" name="Straight Connector 357"/>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359" name="Group 358"/>
          <p:cNvGrpSpPr/>
          <p:nvPr/>
        </p:nvGrpSpPr>
        <p:grpSpPr>
          <a:xfrm>
            <a:off x="6933898" y="1981468"/>
            <a:ext cx="427273" cy="427273"/>
            <a:chOff x="4297892" y="2841460"/>
            <a:chExt cx="502920" cy="502920"/>
          </a:xfrm>
        </p:grpSpPr>
        <p:sp>
          <p:nvSpPr>
            <p:cNvPr id="360" name="Oval 359"/>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61" name="Group 360"/>
            <p:cNvGrpSpPr/>
            <p:nvPr/>
          </p:nvGrpSpPr>
          <p:grpSpPr>
            <a:xfrm>
              <a:off x="4457912" y="3016068"/>
              <a:ext cx="182880" cy="125133"/>
              <a:chOff x="4434490" y="3008491"/>
              <a:chExt cx="182880" cy="125133"/>
            </a:xfrm>
          </p:grpSpPr>
          <p:sp>
            <p:nvSpPr>
              <p:cNvPr id="362"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3"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4"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5"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6"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7"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8" name="Group 367"/>
          <p:cNvGrpSpPr/>
          <p:nvPr/>
        </p:nvGrpSpPr>
        <p:grpSpPr>
          <a:xfrm rot="16200000">
            <a:off x="6996401" y="2000702"/>
            <a:ext cx="427273" cy="427273"/>
            <a:chOff x="5748872" y="3478565"/>
            <a:chExt cx="502920" cy="502920"/>
          </a:xfrm>
        </p:grpSpPr>
        <p:sp>
          <p:nvSpPr>
            <p:cNvPr id="369" name="Oval 368"/>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0" name="Group 53"/>
            <p:cNvGrpSpPr>
              <a:grpSpLocks noChangeAspect="1"/>
            </p:cNvGrpSpPr>
            <p:nvPr/>
          </p:nvGrpSpPr>
          <p:grpSpPr bwMode="auto">
            <a:xfrm>
              <a:off x="5935305" y="3638585"/>
              <a:ext cx="130055" cy="182880"/>
              <a:chOff x="1955" y="3359"/>
              <a:chExt cx="389" cy="547"/>
            </a:xfrm>
            <a:solidFill>
              <a:srgbClr val="0078D7"/>
            </a:solidFill>
          </p:grpSpPr>
          <p:sp>
            <p:nvSpPr>
              <p:cNvPr id="371"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2"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3"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74" name="Group 373"/>
          <p:cNvGrpSpPr/>
          <p:nvPr/>
        </p:nvGrpSpPr>
        <p:grpSpPr>
          <a:xfrm>
            <a:off x="6924727" y="1789427"/>
            <a:ext cx="427273" cy="427273"/>
            <a:chOff x="6793209" y="4761287"/>
            <a:chExt cx="502920" cy="502920"/>
          </a:xfrm>
        </p:grpSpPr>
        <p:sp>
          <p:nvSpPr>
            <p:cNvPr id="375" name="Oval 374"/>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6" name="Group 4"/>
            <p:cNvGrpSpPr>
              <a:grpSpLocks noChangeAspect="1"/>
            </p:cNvGrpSpPr>
            <p:nvPr/>
          </p:nvGrpSpPr>
          <p:grpSpPr bwMode="auto">
            <a:xfrm>
              <a:off x="6978505" y="4921307"/>
              <a:ext cx="132328" cy="182880"/>
              <a:chOff x="4159" y="1821"/>
              <a:chExt cx="178" cy="246"/>
            </a:xfrm>
            <a:solidFill>
              <a:srgbClr val="0078D7"/>
            </a:solidFill>
          </p:grpSpPr>
          <p:sp>
            <p:nvSpPr>
              <p:cNvPr id="377"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8"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9"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90" name="Group 389"/>
          <p:cNvGrpSpPr/>
          <p:nvPr/>
        </p:nvGrpSpPr>
        <p:grpSpPr>
          <a:xfrm>
            <a:off x="6990745" y="1978916"/>
            <a:ext cx="427273" cy="427273"/>
            <a:chOff x="457200" y="2841460"/>
            <a:chExt cx="502920" cy="502920"/>
          </a:xfrm>
        </p:grpSpPr>
        <p:sp>
          <p:nvSpPr>
            <p:cNvPr id="391" name="Oval 390"/>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92" name="Group 59"/>
            <p:cNvGrpSpPr>
              <a:grpSpLocks noChangeAspect="1"/>
            </p:cNvGrpSpPr>
            <p:nvPr/>
          </p:nvGrpSpPr>
          <p:grpSpPr bwMode="auto">
            <a:xfrm>
              <a:off x="602672" y="3001480"/>
              <a:ext cx="211976" cy="182880"/>
              <a:chOff x="897" y="1587"/>
              <a:chExt cx="357" cy="308"/>
            </a:xfrm>
            <a:solidFill>
              <a:srgbClr val="0078D7"/>
            </a:solidFill>
          </p:grpSpPr>
          <p:sp>
            <p:nvSpPr>
              <p:cNvPr id="393"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4"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5"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6"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7"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8"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9"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00" name="Group 399"/>
          <p:cNvGrpSpPr/>
          <p:nvPr/>
        </p:nvGrpSpPr>
        <p:grpSpPr>
          <a:xfrm>
            <a:off x="6985091" y="1952404"/>
            <a:ext cx="427273" cy="427273"/>
            <a:chOff x="4297892" y="4233356"/>
            <a:chExt cx="502920" cy="502920"/>
          </a:xfrm>
        </p:grpSpPr>
        <p:sp>
          <p:nvSpPr>
            <p:cNvPr id="401" name="Oval 400"/>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02" name="Group 401"/>
            <p:cNvGrpSpPr>
              <a:grpSpLocks noChangeAspect="1"/>
            </p:cNvGrpSpPr>
            <p:nvPr/>
          </p:nvGrpSpPr>
          <p:grpSpPr>
            <a:xfrm>
              <a:off x="4457912" y="4387032"/>
              <a:ext cx="182880" cy="195568"/>
              <a:chOff x="7621033" y="3475768"/>
              <a:chExt cx="200024" cy="213901"/>
            </a:xfrm>
            <a:solidFill>
              <a:srgbClr val="0078D7"/>
            </a:solidFill>
          </p:grpSpPr>
          <p:sp>
            <p:nvSpPr>
              <p:cNvPr id="403"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4"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5"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6"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42" name="Group 441">
            <a:extLst>
              <a:ext uri="{FF2B5EF4-FFF2-40B4-BE49-F238E27FC236}">
                <a16:creationId xmlns:a16="http://schemas.microsoft.com/office/drawing/2014/main" id="{48367E81-3CBB-42C9-BCFF-C4EF50B044A1}"/>
              </a:ext>
            </a:extLst>
          </p:cNvPr>
          <p:cNvGrpSpPr/>
          <p:nvPr/>
        </p:nvGrpSpPr>
        <p:grpSpPr>
          <a:xfrm>
            <a:off x="4738026" y="2000467"/>
            <a:ext cx="427273" cy="427273"/>
            <a:chOff x="457200" y="4929305"/>
            <a:chExt cx="502920" cy="502920"/>
          </a:xfrm>
        </p:grpSpPr>
        <p:sp>
          <p:nvSpPr>
            <p:cNvPr id="443" name="Oval 442">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44" name="Group 443">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445"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449"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50"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46" name="Group 445">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447" name="Straight Connector 446">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8" name="Straight Connector 447">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451" name="Group 450">
            <a:extLst>
              <a:ext uri="{FF2B5EF4-FFF2-40B4-BE49-F238E27FC236}">
                <a16:creationId xmlns:a16="http://schemas.microsoft.com/office/drawing/2014/main" id="{E73488E9-D637-47C9-A858-8ED30AB77999}"/>
              </a:ext>
            </a:extLst>
          </p:cNvPr>
          <p:cNvGrpSpPr/>
          <p:nvPr/>
        </p:nvGrpSpPr>
        <p:grpSpPr>
          <a:xfrm>
            <a:off x="4678939" y="2028479"/>
            <a:ext cx="427273" cy="427273"/>
            <a:chOff x="457200" y="4233356"/>
            <a:chExt cx="502920" cy="502920"/>
          </a:xfrm>
        </p:grpSpPr>
        <p:sp>
          <p:nvSpPr>
            <p:cNvPr id="452" name="Oval 451">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53" name="Group 452">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454" name="Group 453">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4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4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56" name="Straight Connector 4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7" name="Straight Connector 4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8" name="Straight Connector 4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1" name="Group 460">
            <a:extLst>
              <a:ext uri="{FF2B5EF4-FFF2-40B4-BE49-F238E27FC236}">
                <a16:creationId xmlns:a16="http://schemas.microsoft.com/office/drawing/2014/main" id="{37EA0E37-4BDD-492D-A1F9-9CAFD27BAF68}"/>
              </a:ext>
            </a:extLst>
          </p:cNvPr>
          <p:cNvGrpSpPr/>
          <p:nvPr/>
        </p:nvGrpSpPr>
        <p:grpSpPr>
          <a:xfrm>
            <a:off x="4730526" y="1920761"/>
            <a:ext cx="427273" cy="427273"/>
            <a:chOff x="4297892" y="3537408"/>
            <a:chExt cx="502920" cy="502920"/>
          </a:xfrm>
        </p:grpSpPr>
        <p:sp>
          <p:nvSpPr>
            <p:cNvPr id="462" name="Oval 4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63" name="Group 4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4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noAutofit/>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5" name="Rectangle 4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66" name="Straight Connector 4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7" name="Straight Connector 4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8" name="Straight Connector 4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9" name="Straight Connector 4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71" name="Group 470">
            <a:extLst>
              <a:ext uri="{FF2B5EF4-FFF2-40B4-BE49-F238E27FC236}">
                <a16:creationId xmlns:a16="http://schemas.microsoft.com/office/drawing/2014/main" id="{305DBDED-21D9-4EEA-949B-BC8629EC9014}"/>
              </a:ext>
            </a:extLst>
          </p:cNvPr>
          <p:cNvGrpSpPr/>
          <p:nvPr/>
        </p:nvGrpSpPr>
        <p:grpSpPr>
          <a:xfrm>
            <a:off x="4734046" y="1828319"/>
            <a:ext cx="427273" cy="427273"/>
            <a:chOff x="4297892" y="2841460"/>
            <a:chExt cx="502920" cy="502920"/>
          </a:xfrm>
        </p:grpSpPr>
        <p:sp>
          <p:nvSpPr>
            <p:cNvPr id="472" name="Oval 4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3" name="Group 4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474" name="Rectangle 4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76" name="Group 475">
            <a:extLst>
              <a:ext uri="{FF2B5EF4-FFF2-40B4-BE49-F238E27FC236}">
                <a16:creationId xmlns:a16="http://schemas.microsoft.com/office/drawing/2014/main" id="{C9DCFD8A-9605-4238-825D-AB7A24CF6602}"/>
              </a:ext>
            </a:extLst>
          </p:cNvPr>
          <p:cNvGrpSpPr/>
          <p:nvPr/>
        </p:nvGrpSpPr>
        <p:grpSpPr>
          <a:xfrm>
            <a:off x="4774899" y="1878045"/>
            <a:ext cx="427273" cy="427273"/>
            <a:chOff x="4297892" y="4929305"/>
            <a:chExt cx="502920" cy="502920"/>
          </a:xfrm>
        </p:grpSpPr>
        <p:sp>
          <p:nvSpPr>
            <p:cNvPr id="477" name="Oval 4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8" name="Group 4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4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81" name="Group 480">
            <a:extLst>
              <a:ext uri="{FF2B5EF4-FFF2-40B4-BE49-F238E27FC236}">
                <a16:creationId xmlns:a16="http://schemas.microsoft.com/office/drawing/2014/main" id="{D2215ADD-6D25-4B41-B77C-9F18823FAD51}"/>
              </a:ext>
            </a:extLst>
          </p:cNvPr>
          <p:cNvGrpSpPr/>
          <p:nvPr/>
        </p:nvGrpSpPr>
        <p:grpSpPr>
          <a:xfrm>
            <a:off x="4703201" y="2047650"/>
            <a:ext cx="427273" cy="427273"/>
            <a:chOff x="4297892" y="4233356"/>
            <a:chExt cx="502920" cy="502920"/>
          </a:xfrm>
        </p:grpSpPr>
        <p:sp>
          <p:nvSpPr>
            <p:cNvPr id="482" name="Oval 4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83" name="Group 4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484" name="Oval 4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89" name="Group 488">
            <a:extLst>
              <a:ext uri="{FF2B5EF4-FFF2-40B4-BE49-F238E27FC236}">
                <a16:creationId xmlns:a16="http://schemas.microsoft.com/office/drawing/2014/main" id="{6953507B-8EB0-4D4E-BEEF-5F4B6ECF15F8}"/>
              </a:ext>
            </a:extLst>
          </p:cNvPr>
          <p:cNvGrpSpPr/>
          <p:nvPr/>
        </p:nvGrpSpPr>
        <p:grpSpPr>
          <a:xfrm>
            <a:off x="4721449" y="1993683"/>
            <a:ext cx="427273" cy="427273"/>
            <a:chOff x="4811474" y="5817220"/>
            <a:chExt cx="502920" cy="502920"/>
          </a:xfrm>
        </p:grpSpPr>
        <p:sp>
          <p:nvSpPr>
            <p:cNvPr id="490" name="Oval 4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1" name="Group 4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4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493" name="Group 4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4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4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496" name="Group 495">
            <a:extLst>
              <a:ext uri="{FF2B5EF4-FFF2-40B4-BE49-F238E27FC236}">
                <a16:creationId xmlns:a16="http://schemas.microsoft.com/office/drawing/2014/main" id="{D3B735A4-1087-4EFC-BCDC-1A3BD76E1E01}"/>
              </a:ext>
            </a:extLst>
          </p:cNvPr>
          <p:cNvGrpSpPr/>
          <p:nvPr/>
        </p:nvGrpSpPr>
        <p:grpSpPr>
          <a:xfrm>
            <a:off x="4844120" y="2028479"/>
            <a:ext cx="427273" cy="427273"/>
            <a:chOff x="3660732" y="2154621"/>
            <a:chExt cx="502920" cy="502920"/>
          </a:xfrm>
        </p:grpSpPr>
        <p:sp>
          <p:nvSpPr>
            <p:cNvPr id="497" name="Oval 4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4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1" name="Group 520">
            <a:extLst>
              <a:ext uri="{FF2B5EF4-FFF2-40B4-BE49-F238E27FC236}">
                <a16:creationId xmlns:a16="http://schemas.microsoft.com/office/drawing/2014/main" id="{381487E4-DB36-41F1-8BF8-007C1C30EA31}"/>
              </a:ext>
            </a:extLst>
          </p:cNvPr>
          <p:cNvGrpSpPr/>
          <p:nvPr/>
        </p:nvGrpSpPr>
        <p:grpSpPr>
          <a:xfrm>
            <a:off x="2475685" y="1990328"/>
            <a:ext cx="427273" cy="427273"/>
            <a:chOff x="4297892" y="2841460"/>
            <a:chExt cx="502920" cy="502920"/>
          </a:xfrm>
        </p:grpSpPr>
        <p:sp>
          <p:nvSpPr>
            <p:cNvPr id="522" name="Oval 521">
              <a:extLst>
                <a:ext uri="{FF2B5EF4-FFF2-40B4-BE49-F238E27FC236}">
                  <a16:creationId xmlns:a16="http://schemas.microsoft.com/office/drawing/2014/main" id="{699FB996-52BF-4F78-9CFA-8A5067C83703}"/>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3" name="Freeform 236">
              <a:extLst>
                <a:ext uri="{FF2B5EF4-FFF2-40B4-BE49-F238E27FC236}">
                  <a16:creationId xmlns:a16="http://schemas.microsoft.com/office/drawing/2014/main" id="{33DD5E6F-C5C2-4BFD-AF2C-A4B41EA762A2}"/>
                </a:ext>
              </a:extLst>
            </p:cNvPr>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4" name="Group 523">
            <a:extLst>
              <a:ext uri="{FF2B5EF4-FFF2-40B4-BE49-F238E27FC236}">
                <a16:creationId xmlns:a16="http://schemas.microsoft.com/office/drawing/2014/main" id="{40D0A3C6-1E44-4366-BCA6-ED3A46D17086}"/>
              </a:ext>
            </a:extLst>
          </p:cNvPr>
          <p:cNvGrpSpPr/>
          <p:nvPr/>
        </p:nvGrpSpPr>
        <p:grpSpPr>
          <a:xfrm>
            <a:off x="2519949" y="1984975"/>
            <a:ext cx="427273" cy="427273"/>
            <a:chOff x="10634100" y="3287027"/>
            <a:chExt cx="502920" cy="502920"/>
          </a:xfrm>
        </p:grpSpPr>
        <p:sp>
          <p:nvSpPr>
            <p:cNvPr id="525" name="Oval 524">
              <a:extLst>
                <a:ext uri="{FF2B5EF4-FFF2-40B4-BE49-F238E27FC236}">
                  <a16:creationId xmlns:a16="http://schemas.microsoft.com/office/drawing/2014/main" id="{54A904B1-DFB3-484B-AA3C-CE50E0C7C73B}"/>
                </a:ext>
              </a:extLst>
            </p:cNvPr>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26" name="Group 28">
              <a:extLst>
                <a:ext uri="{FF2B5EF4-FFF2-40B4-BE49-F238E27FC236}">
                  <a16:creationId xmlns:a16="http://schemas.microsoft.com/office/drawing/2014/main" id="{D80F64FA-871D-42FE-BAD0-3473C2E29093}"/>
                </a:ext>
              </a:extLst>
            </p:cNvPr>
            <p:cNvGrpSpPr>
              <a:grpSpLocks noChangeAspect="1"/>
            </p:cNvGrpSpPr>
            <p:nvPr/>
          </p:nvGrpSpPr>
          <p:grpSpPr bwMode="auto">
            <a:xfrm>
              <a:off x="10794120" y="3482394"/>
              <a:ext cx="182880" cy="112186"/>
              <a:chOff x="5219" y="2831"/>
              <a:chExt cx="238" cy="146"/>
            </a:xfrm>
          </p:grpSpPr>
          <p:sp>
            <p:nvSpPr>
              <p:cNvPr id="527" name="Line 29">
                <a:extLst>
                  <a:ext uri="{FF2B5EF4-FFF2-40B4-BE49-F238E27FC236}">
                    <a16:creationId xmlns:a16="http://schemas.microsoft.com/office/drawing/2014/main" id="{E9526E75-EE1B-46ED-8E77-643A8C32FFC3}"/>
                  </a:ext>
                </a:extLst>
              </p:cNvPr>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8" name="Line 30">
                <a:extLst>
                  <a:ext uri="{FF2B5EF4-FFF2-40B4-BE49-F238E27FC236}">
                    <a16:creationId xmlns:a16="http://schemas.microsoft.com/office/drawing/2014/main" id="{4BF46CCB-03A0-44D6-BDB8-3989F3482E87}"/>
                  </a:ext>
                </a:extLst>
              </p:cNvPr>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9" name="Freeform 31">
                <a:extLst>
                  <a:ext uri="{FF2B5EF4-FFF2-40B4-BE49-F238E27FC236}">
                    <a16:creationId xmlns:a16="http://schemas.microsoft.com/office/drawing/2014/main" id="{70F32136-2A84-4E8A-BB6E-8F804C387141}"/>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0" name="Freeform 32">
                <a:extLst>
                  <a:ext uri="{FF2B5EF4-FFF2-40B4-BE49-F238E27FC236}">
                    <a16:creationId xmlns:a16="http://schemas.microsoft.com/office/drawing/2014/main" id="{8BA0E9FF-8119-452D-B038-043377FC957E}"/>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1" name="Group 530">
            <a:extLst>
              <a:ext uri="{FF2B5EF4-FFF2-40B4-BE49-F238E27FC236}">
                <a16:creationId xmlns:a16="http://schemas.microsoft.com/office/drawing/2014/main" id="{AD4FC931-B910-4251-9334-7809FF90101C}"/>
              </a:ext>
            </a:extLst>
          </p:cNvPr>
          <p:cNvGrpSpPr/>
          <p:nvPr/>
        </p:nvGrpSpPr>
        <p:grpSpPr>
          <a:xfrm>
            <a:off x="2502566" y="1912604"/>
            <a:ext cx="427273" cy="427273"/>
            <a:chOff x="457200" y="3537408"/>
            <a:chExt cx="502920" cy="502920"/>
          </a:xfrm>
        </p:grpSpPr>
        <p:sp>
          <p:nvSpPr>
            <p:cNvPr id="532" name="Oval 531">
              <a:extLst>
                <a:ext uri="{FF2B5EF4-FFF2-40B4-BE49-F238E27FC236}">
                  <a16:creationId xmlns:a16="http://schemas.microsoft.com/office/drawing/2014/main" id="{6DF5E414-E288-4B54-A717-0B02A8F410A5}"/>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3" name="Group 17">
              <a:extLst>
                <a:ext uri="{FF2B5EF4-FFF2-40B4-BE49-F238E27FC236}">
                  <a16:creationId xmlns:a16="http://schemas.microsoft.com/office/drawing/2014/main" id="{154CFF2D-92EE-4832-AFCC-3156F71DE5C1}"/>
                </a:ext>
              </a:extLst>
            </p:cNvPr>
            <p:cNvGrpSpPr>
              <a:grpSpLocks noChangeAspect="1"/>
            </p:cNvGrpSpPr>
            <p:nvPr/>
          </p:nvGrpSpPr>
          <p:grpSpPr bwMode="auto">
            <a:xfrm>
              <a:off x="617220" y="3697428"/>
              <a:ext cx="182880" cy="182880"/>
              <a:chOff x="3800" y="2086"/>
              <a:chExt cx="236" cy="236"/>
            </a:xfrm>
          </p:grpSpPr>
          <p:sp>
            <p:nvSpPr>
              <p:cNvPr id="534" name="Freeform 18">
                <a:extLst>
                  <a:ext uri="{FF2B5EF4-FFF2-40B4-BE49-F238E27FC236}">
                    <a16:creationId xmlns:a16="http://schemas.microsoft.com/office/drawing/2014/main" id="{01ACAF40-DDA6-4178-83A0-32EE4CD8466F}"/>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5" name="Freeform 19">
                <a:extLst>
                  <a:ext uri="{FF2B5EF4-FFF2-40B4-BE49-F238E27FC236}">
                    <a16:creationId xmlns:a16="http://schemas.microsoft.com/office/drawing/2014/main" id="{02A36418-6A06-4329-B007-02123CD1FECE}"/>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6" name="Group 535">
            <a:extLst>
              <a:ext uri="{FF2B5EF4-FFF2-40B4-BE49-F238E27FC236}">
                <a16:creationId xmlns:a16="http://schemas.microsoft.com/office/drawing/2014/main" id="{E5831D6B-097E-4D8E-BF3D-48498E457A30}"/>
              </a:ext>
            </a:extLst>
          </p:cNvPr>
          <p:cNvGrpSpPr/>
          <p:nvPr/>
        </p:nvGrpSpPr>
        <p:grpSpPr>
          <a:xfrm>
            <a:off x="7008118" y="1984489"/>
            <a:ext cx="427273" cy="427273"/>
            <a:chOff x="6692754" y="2585785"/>
            <a:chExt cx="502920" cy="502920"/>
          </a:xfrm>
        </p:grpSpPr>
        <p:sp>
          <p:nvSpPr>
            <p:cNvPr id="537" name="Oval 536">
              <a:extLst>
                <a:ext uri="{FF2B5EF4-FFF2-40B4-BE49-F238E27FC236}">
                  <a16:creationId xmlns:a16="http://schemas.microsoft.com/office/drawing/2014/main" id="{A8C33E65-3F17-4AA4-9D0F-1DCB7E03E530}"/>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8" name="Group 4">
              <a:extLst>
                <a:ext uri="{FF2B5EF4-FFF2-40B4-BE49-F238E27FC236}">
                  <a16:creationId xmlns:a16="http://schemas.microsoft.com/office/drawing/2014/main" id="{F55C4073-F2D0-4FC6-A1B5-D6ED52BEEC34}"/>
                </a:ext>
              </a:extLst>
            </p:cNvPr>
            <p:cNvGrpSpPr>
              <a:grpSpLocks noChangeAspect="1"/>
            </p:cNvGrpSpPr>
            <p:nvPr/>
          </p:nvGrpSpPr>
          <p:grpSpPr bwMode="auto">
            <a:xfrm>
              <a:off x="6852774" y="2714947"/>
              <a:ext cx="182880" cy="244596"/>
              <a:chOff x="899" y="1007"/>
              <a:chExt cx="403" cy="539"/>
            </a:xfrm>
          </p:grpSpPr>
          <p:sp>
            <p:nvSpPr>
              <p:cNvPr id="539" name="Freeform 5">
                <a:extLst>
                  <a:ext uri="{FF2B5EF4-FFF2-40B4-BE49-F238E27FC236}">
                    <a16:creationId xmlns:a16="http://schemas.microsoft.com/office/drawing/2014/main" id="{3189CEFF-B5C1-4FFA-99F1-61F21E5C63DA}"/>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0" name="Freeform 6">
                <a:extLst>
                  <a:ext uri="{FF2B5EF4-FFF2-40B4-BE49-F238E27FC236}">
                    <a16:creationId xmlns:a16="http://schemas.microsoft.com/office/drawing/2014/main" id="{377A9118-0C00-41D3-B62D-4E74247F1FE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1" name="Oval 7">
                <a:extLst>
                  <a:ext uri="{FF2B5EF4-FFF2-40B4-BE49-F238E27FC236}">
                    <a16:creationId xmlns:a16="http://schemas.microsoft.com/office/drawing/2014/main" id="{3F2010C3-0C7D-4E48-9636-14998B35F8B9}"/>
                  </a:ext>
                </a:extLst>
              </p:cNvPr>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2" name="Oval 8">
                <a:extLst>
                  <a:ext uri="{FF2B5EF4-FFF2-40B4-BE49-F238E27FC236}">
                    <a16:creationId xmlns:a16="http://schemas.microsoft.com/office/drawing/2014/main" id="{F4ABC7E6-BC78-4D70-B56E-CC4D27D810E8}"/>
                  </a:ext>
                </a:extLst>
              </p:cNvPr>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3" name="Line 9">
                <a:extLst>
                  <a:ext uri="{FF2B5EF4-FFF2-40B4-BE49-F238E27FC236}">
                    <a16:creationId xmlns:a16="http://schemas.microsoft.com/office/drawing/2014/main" id="{00E03A73-E60A-47A6-941F-46DFC905F6D4}"/>
                  </a:ext>
                </a:extLst>
              </p:cNvPr>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4" name="Line 10">
                <a:extLst>
                  <a:ext uri="{FF2B5EF4-FFF2-40B4-BE49-F238E27FC236}">
                    <a16:creationId xmlns:a16="http://schemas.microsoft.com/office/drawing/2014/main" id="{D48AC9E9-CE36-4B72-A55B-A02031EBCCCC}"/>
                  </a:ext>
                </a:extLst>
              </p:cNvPr>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5" name="Line 11">
                <a:extLst>
                  <a:ext uri="{FF2B5EF4-FFF2-40B4-BE49-F238E27FC236}">
                    <a16:creationId xmlns:a16="http://schemas.microsoft.com/office/drawing/2014/main" id="{0240D198-3195-42D8-9D52-CC7BE7523A10}"/>
                  </a:ext>
                </a:extLst>
              </p:cNvPr>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6" name="Line 12">
                <a:extLst>
                  <a:ext uri="{FF2B5EF4-FFF2-40B4-BE49-F238E27FC236}">
                    <a16:creationId xmlns:a16="http://schemas.microsoft.com/office/drawing/2014/main" id="{38AF39F6-ADEB-41E7-8EEB-618127FABBA1}"/>
                  </a:ext>
                </a:extLst>
              </p:cNvPr>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7" name="Line 13">
                <a:extLst>
                  <a:ext uri="{FF2B5EF4-FFF2-40B4-BE49-F238E27FC236}">
                    <a16:creationId xmlns:a16="http://schemas.microsoft.com/office/drawing/2014/main" id="{4A5BBF0A-7F09-4682-895D-2C32C994A1E9}"/>
                  </a:ext>
                </a:extLst>
              </p:cNvPr>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8" name="Line 14">
                <a:extLst>
                  <a:ext uri="{FF2B5EF4-FFF2-40B4-BE49-F238E27FC236}">
                    <a16:creationId xmlns:a16="http://schemas.microsoft.com/office/drawing/2014/main" id="{DBD125C4-C59C-4026-A109-A873C19A95F4}"/>
                  </a:ext>
                </a:extLst>
              </p:cNvPr>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50" name="Group 549">
            <a:extLst>
              <a:ext uri="{FF2B5EF4-FFF2-40B4-BE49-F238E27FC236}">
                <a16:creationId xmlns:a16="http://schemas.microsoft.com/office/drawing/2014/main" id="{A5351BBB-3439-4B29-B360-771DC427FAEC}"/>
              </a:ext>
            </a:extLst>
          </p:cNvPr>
          <p:cNvGrpSpPr/>
          <p:nvPr/>
        </p:nvGrpSpPr>
        <p:grpSpPr>
          <a:xfrm>
            <a:off x="2455520" y="2085957"/>
            <a:ext cx="427273" cy="427273"/>
            <a:chOff x="1778799" y="-768144"/>
            <a:chExt cx="492964" cy="492964"/>
          </a:xfrm>
        </p:grpSpPr>
        <p:sp>
          <p:nvSpPr>
            <p:cNvPr id="551" name="Oval 550">
              <a:extLst>
                <a:ext uri="{FF2B5EF4-FFF2-40B4-BE49-F238E27FC236}">
                  <a16:creationId xmlns:a16="http://schemas.microsoft.com/office/drawing/2014/main" id="{CEF0B5E8-0234-412C-9C70-AD5B1ABBB70A}"/>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52" name="Group 551">
              <a:extLst>
                <a:ext uri="{FF2B5EF4-FFF2-40B4-BE49-F238E27FC236}">
                  <a16:creationId xmlns:a16="http://schemas.microsoft.com/office/drawing/2014/main" id="{6C1393B1-4E9D-4345-8674-1760484E1876}"/>
                </a:ext>
              </a:extLst>
            </p:cNvPr>
            <p:cNvGrpSpPr/>
            <p:nvPr/>
          </p:nvGrpSpPr>
          <p:grpSpPr>
            <a:xfrm>
              <a:off x="1926334" y="-611489"/>
              <a:ext cx="206070" cy="149752"/>
              <a:chOff x="2169760" y="4518971"/>
              <a:chExt cx="255587" cy="185737"/>
            </a:xfrm>
          </p:grpSpPr>
          <p:sp>
            <p:nvSpPr>
              <p:cNvPr id="553" name="Freeform 29">
                <a:extLst>
                  <a:ext uri="{FF2B5EF4-FFF2-40B4-BE49-F238E27FC236}">
                    <a16:creationId xmlns:a16="http://schemas.microsoft.com/office/drawing/2014/main" id="{CB33840D-1100-42DE-9B88-2A283E46BA27}"/>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4" name="Oval 30">
                <a:extLst>
                  <a:ext uri="{FF2B5EF4-FFF2-40B4-BE49-F238E27FC236}">
                    <a16:creationId xmlns:a16="http://schemas.microsoft.com/office/drawing/2014/main" id="{5662163F-4C20-4CDA-BE11-A1BBED0469CA}"/>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5" name="Freeform 31">
                <a:extLst>
                  <a:ext uri="{FF2B5EF4-FFF2-40B4-BE49-F238E27FC236}">
                    <a16:creationId xmlns:a16="http://schemas.microsoft.com/office/drawing/2014/main" id="{CAAAB1A8-63FE-4193-A83E-36795ED1B877}"/>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6" name="Line 32">
                <a:extLst>
                  <a:ext uri="{FF2B5EF4-FFF2-40B4-BE49-F238E27FC236}">
                    <a16:creationId xmlns:a16="http://schemas.microsoft.com/office/drawing/2014/main" id="{C82FCC20-3225-43A3-9856-224D20E6038C}"/>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Line 33">
                <a:extLst>
                  <a:ext uri="{FF2B5EF4-FFF2-40B4-BE49-F238E27FC236}">
                    <a16:creationId xmlns:a16="http://schemas.microsoft.com/office/drawing/2014/main" id="{656540F9-29B7-421A-8FDF-DC789EEE984B}"/>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Line 34">
                <a:extLst>
                  <a:ext uri="{FF2B5EF4-FFF2-40B4-BE49-F238E27FC236}">
                    <a16:creationId xmlns:a16="http://schemas.microsoft.com/office/drawing/2014/main" id="{6215180A-BA78-4338-BB3B-E4BB0C28E1DB}"/>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59" name="Group 558">
            <a:extLst>
              <a:ext uri="{FF2B5EF4-FFF2-40B4-BE49-F238E27FC236}">
                <a16:creationId xmlns:a16="http://schemas.microsoft.com/office/drawing/2014/main" id="{BB21FB84-2B15-4AA1-A250-87035EBC6CB0}"/>
              </a:ext>
            </a:extLst>
          </p:cNvPr>
          <p:cNvGrpSpPr/>
          <p:nvPr/>
        </p:nvGrpSpPr>
        <p:grpSpPr>
          <a:xfrm>
            <a:off x="2499552" y="1963816"/>
            <a:ext cx="427273" cy="427273"/>
            <a:chOff x="6877923" y="-768144"/>
            <a:chExt cx="492964" cy="492964"/>
          </a:xfrm>
        </p:grpSpPr>
        <p:sp>
          <p:nvSpPr>
            <p:cNvPr id="560" name="Oval 559">
              <a:extLst>
                <a:ext uri="{FF2B5EF4-FFF2-40B4-BE49-F238E27FC236}">
                  <a16:creationId xmlns:a16="http://schemas.microsoft.com/office/drawing/2014/main" id="{2E932DB9-4F33-4EA9-98BA-EC2BCDFA2F2F}"/>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61" name="Group 560">
              <a:extLst>
                <a:ext uri="{FF2B5EF4-FFF2-40B4-BE49-F238E27FC236}">
                  <a16:creationId xmlns:a16="http://schemas.microsoft.com/office/drawing/2014/main" id="{A31D7B73-8AFD-4515-9618-F20D44EDFFF6}"/>
                </a:ext>
              </a:extLst>
            </p:cNvPr>
            <p:cNvGrpSpPr/>
            <p:nvPr/>
          </p:nvGrpSpPr>
          <p:grpSpPr>
            <a:xfrm>
              <a:off x="7011546" y="-626338"/>
              <a:ext cx="232241" cy="205656"/>
              <a:chOff x="7522608" y="5212885"/>
              <a:chExt cx="263530" cy="233364"/>
            </a:xfrm>
          </p:grpSpPr>
          <p:sp>
            <p:nvSpPr>
              <p:cNvPr id="562" name="Freeform 140">
                <a:extLst>
                  <a:ext uri="{FF2B5EF4-FFF2-40B4-BE49-F238E27FC236}">
                    <a16:creationId xmlns:a16="http://schemas.microsoft.com/office/drawing/2014/main" id="{93413812-EEF6-4302-93B3-E6AFBC22DCE0}"/>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41">
                <a:extLst>
                  <a:ext uri="{FF2B5EF4-FFF2-40B4-BE49-F238E27FC236}">
                    <a16:creationId xmlns:a16="http://schemas.microsoft.com/office/drawing/2014/main" id="{08AB051A-BC1A-4936-A0F3-F56AAFBDBE63}"/>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Freeform 142">
                <a:extLst>
                  <a:ext uri="{FF2B5EF4-FFF2-40B4-BE49-F238E27FC236}">
                    <a16:creationId xmlns:a16="http://schemas.microsoft.com/office/drawing/2014/main" id="{E8CCAFA0-1CA1-4730-87C2-E4B710A42E5B}"/>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43">
                <a:extLst>
                  <a:ext uri="{FF2B5EF4-FFF2-40B4-BE49-F238E27FC236}">
                    <a16:creationId xmlns:a16="http://schemas.microsoft.com/office/drawing/2014/main" id="{1BE63A5B-3BAB-4E03-B5D1-8B596AE67091}"/>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Freeform 144">
                <a:extLst>
                  <a:ext uri="{FF2B5EF4-FFF2-40B4-BE49-F238E27FC236}">
                    <a16:creationId xmlns:a16="http://schemas.microsoft.com/office/drawing/2014/main" id="{DCCF2EED-2ADD-4B9A-A088-1BA0238F11B2}"/>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Freeform 145">
                <a:extLst>
                  <a:ext uri="{FF2B5EF4-FFF2-40B4-BE49-F238E27FC236}">
                    <a16:creationId xmlns:a16="http://schemas.microsoft.com/office/drawing/2014/main" id="{73FBE6D9-DB4F-4279-A5F1-39D356E327B0}"/>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Line 146">
                <a:extLst>
                  <a:ext uri="{FF2B5EF4-FFF2-40B4-BE49-F238E27FC236}">
                    <a16:creationId xmlns:a16="http://schemas.microsoft.com/office/drawing/2014/main" id="{641AEA31-711F-4BB1-A5C2-17CA7C710FB9}"/>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Freeform 147">
                <a:extLst>
                  <a:ext uri="{FF2B5EF4-FFF2-40B4-BE49-F238E27FC236}">
                    <a16:creationId xmlns:a16="http://schemas.microsoft.com/office/drawing/2014/main" id="{A1720109-279D-410C-8BA9-057A545C2E64}"/>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Line 148">
                <a:extLst>
                  <a:ext uri="{FF2B5EF4-FFF2-40B4-BE49-F238E27FC236}">
                    <a16:creationId xmlns:a16="http://schemas.microsoft.com/office/drawing/2014/main" id="{498F47DA-DE65-4665-9B1C-D7AC2C8EA333}"/>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49">
                <a:extLst>
                  <a:ext uri="{FF2B5EF4-FFF2-40B4-BE49-F238E27FC236}">
                    <a16:creationId xmlns:a16="http://schemas.microsoft.com/office/drawing/2014/main" id="{7286E906-EB7D-4F27-A9B0-4CB8DAAF6AE9}"/>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Line 150">
                <a:extLst>
                  <a:ext uri="{FF2B5EF4-FFF2-40B4-BE49-F238E27FC236}">
                    <a16:creationId xmlns:a16="http://schemas.microsoft.com/office/drawing/2014/main" id="{81948F26-F5D8-4C00-B266-37B775DC77C7}"/>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Line 151">
                <a:extLst>
                  <a:ext uri="{FF2B5EF4-FFF2-40B4-BE49-F238E27FC236}">
                    <a16:creationId xmlns:a16="http://schemas.microsoft.com/office/drawing/2014/main" id="{9B72665D-F8D8-44FE-B827-D142BF2BBC9F}"/>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Line 152">
                <a:extLst>
                  <a:ext uri="{FF2B5EF4-FFF2-40B4-BE49-F238E27FC236}">
                    <a16:creationId xmlns:a16="http://schemas.microsoft.com/office/drawing/2014/main" id="{5981C5CF-C4D3-4193-9CC4-8698955F90FE}"/>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Line 153">
                <a:extLst>
                  <a:ext uri="{FF2B5EF4-FFF2-40B4-BE49-F238E27FC236}">
                    <a16:creationId xmlns:a16="http://schemas.microsoft.com/office/drawing/2014/main" id="{D7699EFA-3E78-4870-A874-798B3124637C}"/>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Line 154">
                <a:extLst>
                  <a:ext uri="{FF2B5EF4-FFF2-40B4-BE49-F238E27FC236}">
                    <a16:creationId xmlns:a16="http://schemas.microsoft.com/office/drawing/2014/main" id="{0765FE84-A91A-4C02-9298-449F2A9702E0}"/>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7" name="Freeform 155">
                <a:extLst>
                  <a:ext uri="{FF2B5EF4-FFF2-40B4-BE49-F238E27FC236}">
                    <a16:creationId xmlns:a16="http://schemas.microsoft.com/office/drawing/2014/main" id="{9D2C1A04-1844-4D1A-AF1F-AD1477B464CE}"/>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8" name="Line 156">
                <a:extLst>
                  <a:ext uri="{FF2B5EF4-FFF2-40B4-BE49-F238E27FC236}">
                    <a16:creationId xmlns:a16="http://schemas.microsoft.com/office/drawing/2014/main" id="{11F2A141-AC68-446B-A3E4-69F04280FA44}"/>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9" name="Freeform 157">
                <a:extLst>
                  <a:ext uri="{FF2B5EF4-FFF2-40B4-BE49-F238E27FC236}">
                    <a16:creationId xmlns:a16="http://schemas.microsoft.com/office/drawing/2014/main" id="{21EAB785-E876-4273-AAE5-F7E1954CB593}"/>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0" name="Line 158">
                <a:extLst>
                  <a:ext uri="{FF2B5EF4-FFF2-40B4-BE49-F238E27FC236}">
                    <a16:creationId xmlns:a16="http://schemas.microsoft.com/office/drawing/2014/main" id="{A24FC6F0-FA1F-4578-9321-4F2E94D119E5}"/>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159">
                <a:extLst>
                  <a:ext uri="{FF2B5EF4-FFF2-40B4-BE49-F238E27FC236}">
                    <a16:creationId xmlns:a16="http://schemas.microsoft.com/office/drawing/2014/main" id="{CFE1CAEF-832C-4E7D-8FE6-CCFFBDAD0C68}"/>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Line 160">
                <a:extLst>
                  <a:ext uri="{FF2B5EF4-FFF2-40B4-BE49-F238E27FC236}">
                    <a16:creationId xmlns:a16="http://schemas.microsoft.com/office/drawing/2014/main" id="{DC0079BF-F89B-45F5-B4B4-B19D1B8C418F}"/>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83" name="Group 582">
            <a:extLst>
              <a:ext uri="{FF2B5EF4-FFF2-40B4-BE49-F238E27FC236}">
                <a16:creationId xmlns:a16="http://schemas.microsoft.com/office/drawing/2014/main" id="{8C4B3166-7627-4DDA-83A9-4B4C7F210F2C}"/>
              </a:ext>
            </a:extLst>
          </p:cNvPr>
          <p:cNvGrpSpPr/>
          <p:nvPr/>
        </p:nvGrpSpPr>
        <p:grpSpPr>
          <a:xfrm>
            <a:off x="2422947" y="1950925"/>
            <a:ext cx="427273" cy="427273"/>
            <a:chOff x="9444160" y="-785172"/>
            <a:chExt cx="492964" cy="492964"/>
          </a:xfrm>
        </p:grpSpPr>
        <p:sp>
          <p:nvSpPr>
            <p:cNvPr id="584" name="Oval 583">
              <a:extLst>
                <a:ext uri="{FF2B5EF4-FFF2-40B4-BE49-F238E27FC236}">
                  <a16:creationId xmlns:a16="http://schemas.microsoft.com/office/drawing/2014/main" id="{B73A2A43-6C39-4F65-90A8-83F94AD9B77C}"/>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5" name="Group 584">
              <a:extLst>
                <a:ext uri="{FF2B5EF4-FFF2-40B4-BE49-F238E27FC236}">
                  <a16:creationId xmlns:a16="http://schemas.microsoft.com/office/drawing/2014/main" id="{997810E1-87A7-4856-955D-B32F4582E019}"/>
                </a:ext>
              </a:extLst>
            </p:cNvPr>
            <p:cNvGrpSpPr/>
            <p:nvPr/>
          </p:nvGrpSpPr>
          <p:grpSpPr>
            <a:xfrm>
              <a:off x="9610449" y="-646418"/>
              <a:ext cx="186699" cy="206943"/>
              <a:chOff x="6540046" y="4542529"/>
              <a:chExt cx="131763" cy="146050"/>
            </a:xfrm>
          </p:grpSpPr>
          <p:sp>
            <p:nvSpPr>
              <p:cNvPr id="586" name="Freeform 68">
                <a:extLst>
                  <a:ext uri="{FF2B5EF4-FFF2-40B4-BE49-F238E27FC236}">
                    <a16:creationId xmlns:a16="http://schemas.microsoft.com/office/drawing/2014/main" id="{A74CD866-8799-4224-9386-BE0180160A7C}"/>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7" name="Line 69">
                <a:extLst>
                  <a:ext uri="{FF2B5EF4-FFF2-40B4-BE49-F238E27FC236}">
                    <a16:creationId xmlns:a16="http://schemas.microsoft.com/office/drawing/2014/main" id="{C980A85A-C532-4384-A9D5-FE5EEAF29B9F}"/>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8" name="Freeform 70">
                <a:extLst>
                  <a:ext uri="{FF2B5EF4-FFF2-40B4-BE49-F238E27FC236}">
                    <a16:creationId xmlns:a16="http://schemas.microsoft.com/office/drawing/2014/main" id="{CA9C98C5-224C-4176-BA8B-44380C66C3E6}"/>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9" name="Line 71">
                <a:extLst>
                  <a:ext uri="{FF2B5EF4-FFF2-40B4-BE49-F238E27FC236}">
                    <a16:creationId xmlns:a16="http://schemas.microsoft.com/office/drawing/2014/main" id="{6FE947E6-A832-4AEB-BBA9-AF6FE4F2F054}"/>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Freeform 72">
                <a:extLst>
                  <a:ext uri="{FF2B5EF4-FFF2-40B4-BE49-F238E27FC236}">
                    <a16:creationId xmlns:a16="http://schemas.microsoft.com/office/drawing/2014/main" id="{B756A660-4A03-474B-BC49-A62E799D167A}"/>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Line 73">
                <a:extLst>
                  <a:ext uri="{FF2B5EF4-FFF2-40B4-BE49-F238E27FC236}">
                    <a16:creationId xmlns:a16="http://schemas.microsoft.com/office/drawing/2014/main" id="{724A1A6A-21C6-44EF-A3BD-0EBF1AAD01E2}"/>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92" name="Group 591">
            <a:extLst>
              <a:ext uri="{FF2B5EF4-FFF2-40B4-BE49-F238E27FC236}">
                <a16:creationId xmlns:a16="http://schemas.microsoft.com/office/drawing/2014/main" id="{24032E76-7E6C-400C-84BC-BB2F1968E155}"/>
              </a:ext>
            </a:extLst>
          </p:cNvPr>
          <p:cNvGrpSpPr/>
          <p:nvPr/>
        </p:nvGrpSpPr>
        <p:grpSpPr>
          <a:xfrm>
            <a:off x="2287729" y="2111022"/>
            <a:ext cx="427273" cy="427273"/>
            <a:chOff x="2628653" y="-768144"/>
            <a:chExt cx="492964" cy="492964"/>
          </a:xfrm>
        </p:grpSpPr>
        <p:sp>
          <p:nvSpPr>
            <p:cNvPr id="593" name="Oval 592">
              <a:extLst>
                <a:ext uri="{FF2B5EF4-FFF2-40B4-BE49-F238E27FC236}">
                  <a16:creationId xmlns:a16="http://schemas.microsoft.com/office/drawing/2014/main" id="{CF1F9AB3-E721-4ABC-8841-0FF7E2D5FE51}"/>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4" name="Group 593">
              <a:extLst>
                <a:ext uri="{FF2B5EF4-FFF2-40B4-BE49-F238E27FC236}">
                  <a16:creationId xmlns:a16="http://schemas.microsoft.com/office/drawing/2014/main" id="{E6DA796B-0642-4ED6-95EC-695E32FAB1B1}"/>
                </a:ext>
              </a:extLst>
            </p:cNvPr>
            <p:cNvGrpSpPr>
              <a:grpSpLocks noChangeAspect="1"/>
            </p:cNvGrpSpPr>
            <p:nvPr/>
          </p:nvGrpSpPr>
          <p:grpSpPr>
            <a:xfrm>
              <a:off x="2757699" y="-603354"/>
              <a:ext cx="248001" cy="175975"/>
              <a:chOff x="-1347664" y="7159089"/>
              <a:chExt cx="331435" cy="235176"/>
            </a:xfrm>
            <a:noFill/>
          </p:grpSpPr>
          <p:sp>
            <p:nvSpPr>
              <p:cNvPr id="595" name="Oval 594">
                <a:extLst>
                  <a:ext uri="{FF2B5EF4-FFF2-40B4-BE49-F238E27FC236}">
                    <a16:creationId xmlns:a16="http://schemas.microsoft.com/office/drawing/2014/main" id="{F7F5AEDB-5DD4-4E61-A127-05AF719FA0C8}"/>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6" name="Freeform 114">
                <a:extLst>
                  <a:ext uri="{FF2B5EF4-FFF2-40B4-BE49-F238E27FC236}">
                    <a16:creationId xmlns:a16="http://schemas.microsoft.com/office/drawing/2014/main" id="{AD0AB8E4-09AB-474F-BEF2-1ADDE18F31B1}"/>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7" name="Oval 113">
                <a:extLst>
                  <a:ext uri="{FF2B5EF4-FFF2-40B4-BE49-F238E27FC236}">
                    <a16:creationId xmlns:a16="http://schemas.microsoft.com/office/drawing/2014/main" id="{3A864928-0AEB-4FB1-992F-75571D7B0C1A}"/>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8" name="Freeform 114">
                <a:extLst>
                  <a:ext uri="{FF2B5EF4-FFF2-40B4-BE49-F238E27FC236}">
                    <a16:creationId xmlns:a16="http://schemas.microsoft.com/office/drawing/2014/main" id="{BA866329-F2BA-4CE0-8C4E-4CAD7739E5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9" name="Oval 598">
                <a:extLst>
                  <a:ext uri="{FF2B5EF4-FFF2-40B4-BE49-F238E27FC236}">
                    <a16:creationId xmlns:a16="http://schemas.microsoft.com/office/drawing/2014/main" id="{40F13C1A-F01E-40A3-9159-18041294E0AE}"/>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0" name="Freeform 114">
                <a:extLst>
                  <a:ext uri="{FF2B5EF4-FFF2-40B4-BE49-F238E27FC236}">
                    <a16:creationId xmlns:a16="http://schemas.microsoft.com/office/drawing/2014/main" id="{81C8DE8C-8C70-49F5-B6D6-C1F4C02B9B74}"/>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01" name="Group 600">
            <a:extLst>
              <a:ext uri="{FF2B5EF4-FFF2-40B4-BE49-F238E27FC236}">
                <a16:creationId xmlns:a16="http://schemas.microsoft.com/office/drawing/2014/main" id="{A1930445-7A24-4FB0-A469-2E828B2E75D5}"/>
              </a:ext>
            </a:extLst>
          </p:cNvPr>
          <p:cNvGrpSpPr/>
          <p:nvPr/>
        </p:nvGrpSpPr>
        <p:grpSpPr>
          <a:xfrm>
            <a:off x="2441170" y="1920761"/>
            <a:ext cx="427273" cy="427273"/>
            <a:chOff x="4328361" y="-768144"/>
            <a:chExt cx="492964" cy="492964"/>
          </a:xfrm>
        </p:grpSpPr>
        <p:sp>
          <p:nvSpPr>
            <p:cNvPr id="602" name="Oval 601">
              <a:extLst>
                <a:ext uri="{FF2B5EF4-FFF2-40B4-BE49-F238E27FC236}">
                  <a16:creationId xmlns:a16="http://schemas.microsoft.com/office/drawing/2014/main" id="{3FCF73A9-2081-4C9E-BD7E-5D4DE9085983}"/>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03" name="Group 602">
              <a:extLst>
                <a:ext uri="{FF2B5EF4-FFF2-40B4-BE49-F238E27FC236}">
                  <a16:creationId xmlns:a16="http://schemas.microsoft.com/office/drawing/2014/main" id="{CE4967DD-AEA1-40F3-9347-684F2D5C4DC9}"/>
                </a:ext>
              </a:extLst>
            </p:cNvPr>
            <p:cNvGrpSpPr/>
            <p:nvPr/>
          </p:nvGrpSpPr>
          <p:grpSpPr>
            <a:xfrm>
              <a:off x="4442249" y="-673756"/>
              <a:ext cx="272672" cy="251710"/>
              <a:chOff x="8544911" y="5705404"/>
              <a:chExt cx="400992" cy="370165"/>
            </a:xfrm>
            <a:noFill/>
          </p:grpSpPr>
          <p:sp>
            <p:nvSpPr>
              <p:cNvPr id="604" name="Oval 243">
                <a:extLst>
                  <a:ext uri="{FF2B5EF4-FFF2-40B4-BE49-F238E27FC236}">
                    <a16:creationId xmlns:a16="http://schemas.microsoft.com/office/drawing/2014/main" id="{98EC5A44-F7AE-48AF-AB44-139AF46F3F74}"/>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5" name="Freeform 244">
                <a:extLst>
                  <a:ext uri="{FF2B5EF4-FFF2-40B4-BE49-F238E27FC236}">
                    <a16:creationId xmlns:a16="http://schemas.microsoft.com/office/drawing/2014/main" id="{C6E44558-95B9-4176-B2E9-7ED595C8E5F8}"/>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6" name="Freeform 245">
                <a:extLst>
                  <a:ext uri="{FF2B5EF4-FFF2-40B4-BE49-F238E27FC236}">
                    <a16:creationId xmlns:a16="http://schemas.microsoft.com/office/drawing/2014/main" id="{9FED815B-4A11-4812-9126-FB8929421279}"/>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7" name="Freeform 246">
                <a:extLst>
                  <a:ext uri="{FF2B5EF4-FFF2-40B4-BE49-F238E27FC236}">
                    <a16:creationId xmlns:a16="http://schemas.microsoft.com/office/drawing/2014/main" id="{A7CDA347-04F8-49D2-B2E1-B92362A6D7CC}"/>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8" name="Freeform 246">
                <a:extLst>
                  <a:ext uri="{FF2B5EF4-FFF2-40B4-BE49-F238E27FC236}">
                    <a16:creationId xmlns:a16="http://schemas.microsoft.com/office/drawing/2014/main" id="{FD068B74-6ABE-4828-AA45-68E6A06788F4}"/>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9" name="Freeform 246">
                <a:extLst>
                  <a:ext uri="{FF2B5EF4-FFF2-40B4-BE49-F238E27FC236}">
                    <a16:creationId xmlns:a16="http://schemas.microsoft.com/office/drawing/2014/main" id="{10E22599-440E-4CE9-A5AF-D8A773D8259B}"/>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610" name="Group 609">
            <a:extLst>
              <a:ext uri="{FF2B5EF4-FFF2-40B4-BE49-F238E27FC236}">
                <a16:creationId xmlns:a16="http://schemas.microsoft.com/office/drawing/2014/main" id="{7A922F43-6C52-41B0-BEB2-4B4CAEF432D1}"/>
              </a:ext>
            </a:extLst>
          </p:cNvPr>
          <p:cNvGrpSpPr/>
          <p:nvPr/>
        </p:nvGrpSpPr>
        <p:grpSpPr>
          <a:xfrm>
            <a:off x="6956768" y="2007326"/>
            <a:ext cx="427273" cy="427273"/>
            <a:chOff x="8577631" y="3659568"/>
            <a:chExt cx="492964" cy="492964"/>
          </a:xfrm>
        </p:grpSpPr>
        <p:sp>
          <p:nvSpPr>
            <p:cNvPr id="611" name="Oval 610">
              <a:extLst>
                <a:ext uri="{FF2B5EF4-FFF2-40B4-BE49-F238E27FC236}">
                  <a16:creationId xmlns:a16="http://schemas.microsoft.com/office/drawing/2014/main" id="{7FAB5D60-3205-4CB0-997A-A3EDAF24E990}"/>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12" name="Group 611">
              <a:extLst>
                <a:ext uri="{FF2B5EF4-FFF2-40B4-BE49-F238E27FC236}">
                  <a16:creationId xmlns:a16="http://schemas.microsoft.com/office/drawing/2014/main" id="{D9D927AD-0E68-40AB-B881-FB954B74B5B3}"/>
                </a:ext>
              </a:extLst>
            </p:cNvPr>
            <p:cNvGrpSpPr/>
            <p:nvPr/>
          </p:nvGrpSpPr>
          <p:grpSpPr>
            <a:xfrm>
              <a:off x="8747523" y="3774306"/>
              <a:ext cx="160733" cy="246075"/>
              <a:chOff x="8747523" y="2236049"/>
              <a:chExt cx="160733" cy="246075"/>
            </a:xfrm>
          </p:grpSpPr>
          <p:sp>
            <p:nvSpPr>
              <p:cNvPr id="613" name="Rectangle: Rounded Corners 395">
                <a:extLst>
                  <a:ext uri="{FF2B5EF4-FFF2-40B4-BE49-F238E27FC236}">
                    <a16:creationId xmlns:a16="http://schemas.microsoft.com/office/drawing/2014/main" id="{DFB7468F-702B-47A6-A864-43B6828965EA}"/>
                  </a:ext>
                </a:extLst>
              </p:cNvPr>
              <p:cNvSpPr/>
              <p:nvPr/>
            </p:nvSpPr>
            <p:spPr bwMode="auto">
              <a:xfrm>
                <a:off x="8747523" y="2236049"/>
                <a:ext cx="160733" cy="246075"/>
              </a:xfrm>
              <a:prstGeom prst="roundRect">
                <a:avLst/>
              </a:prstGeom>
              <a:noFill/>
              <a:ln w="12700" cap="flat" cmpd="sng" algn="ctr">
                <a:solidFill>
                  <a:srgbClr val="7030A0"/>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4" name="Straight Connector 613">
                <a:extLst>
                  <a:ext uri="{FF2B5EF4-FFF2-40B4-BE49-F238E27FC236}">
                    <a16:creationId xmlns:a16="http://schemas.microsoft.com/office/drawing/2014/main" id="{1B067503-48BC-4778-8EFF-95302A51D327}"/>
                  </a:ext>
                </a:extLst>
              </p:cNvPr>
              <p:cNvCxnSpPr>
                <a:cxnSpLocks/>
              </p:cNvCxnSpPr>
              <p:nvPr/>
            </p:nvCxnSpPr>
            <p:spPr>
              <a:xfrm>
                <a:off x="8747523" y="2278425"/>
                <a:ext cx="160733" cy="0"/>
              </a:xfrm>
              <a:prstGeom prst="line">
                <a:avLst/>
              </a:prstGeom>
              <a:noFill/>
              <a:ln w="12700" cap="flat" cmpd="sng" algn="ctr">
                <a:solidFill>
                  <a:srgbClr val="7030A0"/>
                </a:solidFill>
                <a:prstDash val="solid"/>
                <a:headEnd type="none"/>
                <a:tailEnd type="none"/>
              </a:ln>
              <a:effectLst/>
            </p:spPr>
          </p:cxnSp>
          <p:cxnSp>
            <p:nvCxnSpPr>
              <p:cNvPr id="615" name="Straight Connector 614">
                <a:extLst>
                  <a:ext uri="{FF2B5EF4-FFF2-40B4-BE49-F238E27FC236}">
                    <a16:creationId xmlns:a16="http://schemas.microsoft.com/office/drawing/2014/main" id="{8AE75BF0-2D41-4066-901F-875B1E6D6655}"/>
                  </a:ext>
                </a:extLst>
              </p:cNvPr>
              <p:cNvCxnSpPr>
                <a:cxnSpLocks/>
              </p:cNvCxnSpPr>
              <p:nvPr/>
            </p:nvCxnSpPr>
            <p:spPr>
              <a:xfrm>
                <a:off x="8747523" y="2433206"/>
                <a:ext cx="160733" cy="0"/>
              </a:xfrm>
              <a:prstGeom prst="line">
                <a:avLst/>
              </a:prstGeom>
              <a:noFill/>
              <a:ln w="12700" cap="flat" cmpd="sng" algn="ctr">
                <a:solidFill>
                  <a:srgbClr val="7030A0"/>
                </a:solidFill>
                <a:prstDash val="solid"/>
                <a:headEnd type="none"/>
                <a:tailEnd type="none"/>
              </a:ln>
              <a:effectLst/>
            </p:spPr>
          </p:cxnSp>
          <p:cxnSp>
            <p:nvCxnSpPr>
              <p:cNvPr id="616" name="Straight Connector 615">
                <a:extLst>
                  <a:ext uri="{FF2B5EF4-FFF2-40B4-BE49-F238E27FC236}">
                    <a16:creationId xmlns:a16="http://schemas.microsoft.com/office/drawing/2014/main" id="{06F049E2-896A-401C-BF25-F7D2172A7ECA}"/>
                  </a:ext>
                </a:extLst>
              </p:cNvPr>
              <p:cNvCxnSpPr>
                <a:cxnSpLocks/>
              </p:cNvCxnSpPr>
              <p:nvPr/>
            </p:nvCxnSpPr>
            <p:spPr>
              <a:xfrm>
                <a:off x="8813028" y="2455805"/>
                <a:ext cx="26193" cy="0"/>
              </a:xfrm>
              <a:prstGeom prst="line">
                <a:avLst/>
              </a:prstGeom>
              <a:noFill/>
              <a:ln w="12700" cap="flat" cmpd="sng" algn="ctr">
                <a:solidFill>
                  <a:srgbClr val="7030A0"/>
                </a:solidFill>
                <a:prstDash val="solid"/>
                <a:headEnd type="none"/>
                <a:tailEnd type="none"/>
              </a:ln>
              <a:effectLst/>
            </p:spPr>
          </p:cxnSp>
        </p:grpSp>
      </p:grpSp>
      <p:grpSp>
        <p:nvGrpSpPr>
          <p:cNvPr id="220" name="Group 219">
            <a:extLst>
              <a:ext uri="{FF2B5EF4-FFF2-40B4-BE49-F238E27FC236}">
                <a16:creationId xmlns:a16="http://schemas.microsoft.com/office/drawing/2014/main" id="{899F9CDC-2712-4FBB-977C-B9E465A8F9C6}"/>
              </a:ext>
            </a:extLst>
          </p:cNvPr>
          <p:cNvGrpSpPr/>
          <p:nvPr/>
        </p:nvGrpSpPr>
        <p:grpSpPr>
          <a:xfrm>
            <a:off x="4527467" y="1751261"/>
            <a:ext cx="808233" cy="808233"/>
            <a:chOff x="5825513" y="5361671"/>
            <a:chExt cx="640080" cy="640080"/>
          </a:xfrm>
          <a:effectLst>
            <a:outerShdw blurRad="165100" dist="228600" dir="5400000" sx="72000" sy="72000" algn="t" rotWithShape="0">
              <a:prstClr val="black">
                <a:alpha val="40000"/>
              </a:prstClr>
            </a:outerShdw>
          </a:effectLst>
        </p:grpSpPr>
        <p:sp>
          <p:nvSpPr>
            <p:cNvPr id="221" name="Oval 220">
              <a:extLst>
                <a:ext uri="{FF2B5EF4-FFF2-40B4-BE49-F238E27FC236}">
                  <a16:creationId xmlns:a16="http://schemas.microsoft.com/office/drawing/2014/main" id="{7FA0ED4B-AE3B-4042-BF6D-0EE27AF459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2" name="Picture 221">
              <a:extLst>
                <a:ext uri="{FF2B5EF4-FFF2-40B4-BE49-F238E27FC236}">
                  <a16:creationId xmlns:a16="http://schemas.microsoft.com/office/drawing/2014/main" id="{6A3EE5C6-6DBF-4F56-972B-C7406361E8BD}"/>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grpSp>
        <p:nvGrpSpPr>
          <p:cNvPr id="2" name="Group 1">
            <a:extLst>
              <a:ext uri="{FF2B5EF4-FFF2-40B4-BE49-F238E27FC236}">
                <a16:creationId xmlns:a16="http://schemas.microsoft.com/office/drawing/2014/main" id="{F2999660-590D-4A00-AE44-F128B2828298}"/>
              </a:ext>
            </a:extLst>
          </p:cNvPr>
          <p:cNvGrpSpPr/>
          <p:nvPr/>
        </p:nvGrpSpPr>
        <p:grpSpPr>
          <a:xfrm>
            <a:off x="2244133" y="1777815"/>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 name="Oval 3">
              <a:extLst>
                <a:ext uri="{FF2B5EF4-FFF2-40B4-BE49-F238E27FC236}">
                  <a16:creationId xmlns:a16="http://schemas.microsoft.com/office/drawing/2014/main" id="{98888561-3EE4-4EE9-992C-9EAE1ABEA29E}"/>
                </a:ext>
              </a:extLst>
            </p:cNvPr>
            <p:cNvSpPr/>
            <p:nvPr/>
          </p:nvSpPr>
          <p:spPr bwMode="auto">
            <a:xfrm>
              <a:off x="2159135" y="3360591"/>
              <a:ext cx="920683" cy="9206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D789878-06A9-4596-B6C0-2EA24C84B64D}"/>
                </a:ext>
              </a:extLst>
            </p:cNvPr>
            <p:cNvPicPr>
              <a:picLocks noChangeAspect="1"/>
            </p:cNvPicPr>
            <p:nvPr/>
          </p:nvPicPr>
          <p:blipFill rotWithShape="1">
            <a:blip r:embed="rId4"/>
            <a:srcRect l="1392" r="84595"/>
            <a:stretch/>
          </p:blipFill>
          <p:spPr>
            <a:xfrm>
              <a:off x="2409685" y="3554887"/>
              <a:ext cx="447076" cy="538007"/>
            </a:xfrm>
            <a:prstGeom prst="rect">
              <a:avLst/>
            </a:prstGeom>
            <a:grpFill/>
          </p:spPr>
        </p:pic>
      </p:grpSp>
      <p:grpSp>
        <p:nvGrpSpPr>
          <p:cNvPr id="384" name="Group 383"/>
          <p:cNvGrpSpPr/>
          <p:nvPr/>
        </p:nvGrpSpPr>
        <p:grpSpPr>
          <a:xfrm>
            <a:off x="6784998" y="1761829"/>
            <a:ext cx="808233" cy="808233"/>
            <a:chOff x="457200" y="4233356"/>
            <a:chExt cx="502920" cy="502920"/>
          </a:xfrm>
          <a:effectLst>
            <a:outerShdw blurRad="165100" dist="228600" dir="5400000" sx="72000" sy="72000" algn="t" rotWithShape="0">
              <a:prstClr val="black">
                <a:alpha val="40000"/>
              </a:prstClr>
            </a:outerShdw>
          </a:effectLst>
        </p:grpSpPr>
        <p:sp>
          <p:nvSpPr>
            <p:cNvPr id="385" name="Oval 384"/>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86" name="Group 18"/>
            <p:cNvGrpSpPr>
              <a:grpSpLocks noChangeAspect="1"/>
            </p:cNvGrpSpPr>
            <p:nvPr/>
          </p:nvGrpSpPr>
          <p:grpSpPr bwMode="auto">
            <a:xfrm>
              <a:off x="594995" y="4370516"/>
              <a:ext cx="233680" cy="228600"/>
              <a:chOff x="3825" y="2115"/>
              <a:chExt cx="184" cy="180"/>
            </a:xfrm>
          </p:grpSpPr>
          <p:sp>
            <p:nvSpPr>
              <p:cNvPr id="387"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8"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9"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383" name="Straight Connector 382">
            <a:extLst>
              <a:ext uri="{FF2B5EF4-FFF2-40B4-BE49-F238E27FC236}">
                <a16:creationId xmlns:a16="http://schemas.microsoft.com/office/drawing/2014/main" id="{3102E047-4B5C-42A6-B53B-BBEDBF339B54}"/>
              </a:ext>
            </a:extLst>
          </p:cNvPr>
          <p:cNvCxnSpPr>
            <a:cxnSpLocks/>
          </p:cNvCxnSpPr>
          <p:nvPr/>
        </p:nvCxnSpPr>
        <p:spPr>
          <a:xfrm flipH="1">
            <a:off x="2616713" y="2765464"/>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23" name="Group 222">
            <a:extLst>
              <a:ext uri="{FF2B5EF4-FFF2-40B4-BE49-F238E27FC236}">
                <a16:creationId xmlns:a16="http://schemas.microsoft.com/office/drawing/2014/main" id="{6210D8A7-DBFF-4E9E-BD95-2971600CB382}"/>
              </a:ext>
            </a:extLst>
          </p:cNvPr>
          <p:cNvGrpSpPr/>
          <p:nvPr/>
        </p:nvGrpSpPr>
        <p:grpSpPr>
          <a:xfrm>
            <a:off x="6779711" y="1769365"/>
            <a:ext cx="824529" cy="824529"/>
            <a:chOff x="9232429" y="1702433"/>
            <a:chExt cx="933186" cy="933186"/>
          </a:xfrm>
        </p:grpSpPr>
        <p:sp>
          <p:nvSpPr>
            <p:cNvPr id="224" name="Oval 223">
              <a:extLst>
                <a:ext uri="{FF2B5EF4-FFF2-40B4-BE49-F238E27FC236}">
                  <a16:creationId xmlns:a16="http://schemas.microsoft.com/office/drawing/2014/main" id="{BF7858CD-7054-4F06-A154-83F49D0939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C8F2A0E2-8287-483C-978D-5E608B97C2B7}"/>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283" name="Rectangle 282">
            <a:extLst>
              <a:ext uri="{FF2B5EF4-FFF2-40B4-BE49-F238E27FC236}">
                <a16:creationId xmlns:a16="http://schemas.microsoft.com/office/drawing/2014/main" id="{988E96FD-94A7-4D20-B27C-B7A52B04D22F}"/>
              </a:ext>
            </a:extLst>
          </p:cNvPr>
          <p:cNvSpPr/>
          <p:nvPr/>
        </p:nvSpPr>
        <p:spPr>
          <a:xfrm>
            <a:off x="5009435" y="4380011"/>
            <a:ext cx="205200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Build incredible apps quickly</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p:txBody>
      </p:sp>
      <p:sp>
        <p:nvSpPr>
          <p:cNvPr id="279" name="Oval 278">
            <a:extLst>
              <a:ext uri="{FF2B5EF4-FFF2-40B4-BE49-F238E27FC236}">
                <a16:creationId xmlns:a16="http://schemas.microsoft.com/office/drawing/2014/main" id="{7DB1202D-D281-4E04-9562-FDD2E6070828}"/>
              </a:ext>
            </a:extLst>
          </p:cNvPr>
          <p:cNvSpPr/>
          <p:nvPr/>
        </p:nvSpPr>
        <p:spPr bwMode="auto">
          <a:xfrm>
            <a:off x="9041077" y="1745835"/>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Database">
            <a:extLst>
              <a:ext uri="{FF2B5EF4-FFF2-40B4-BE49-F238E27FC236}">
                <a16:creationId xmlns:a16="http://schemas.microsoft.com/office/drawing/2014/main" id="{8C940260-9D42-4151-ADCC-E10092FF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9608" y="1831784"/>
            <a:ext cx="647908" cy="647908"/>
          </a:xfrm>
          <a:prstGeom prst="rect">
            <a:avLst/>
          </a:prstGeom>
        </p:spPr>
      </p:pic>
      <p:sp>
        <p:nvSpPr>
          <p:cNvPr id="308" name="Rectangle 307">
            <a:extLst>
              <a:ext uri="{FF2B5EF4-FFF2-40B4-BE49-F238E27FC236}">
                <a16:creationId xmlns:a16="http://schemas.microsoft.com/office/drawing/2014/main" id="{491EE95B-9CF9-44A5-B323-D9CD766CA9EC}"/>
              </a:ext>
            </a:extLst>
          </p:cNvPr>
          <p:cNvSpPr/>
          <p:nvPr/>
        </p:nvSpPr>
        <p:spPr>
          <a:xfrm>
            <a:off x="2299758" y="4380355"/>
            <a:ext cx="239063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Go from data to insights in minutes </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endParaRPr kumimoji="0" lang="en-US" sz="17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sp>
        <p:nvSpPr>
          <p:cNvPr id="316" name="Rectangle 315">
            <a:extLst>
              <a:ext uri="{FF2B5EF4-FFF2-40B4-BE49-F238E27FC236}">
                <a16:creationId xmlns:a16="http://schemas.microsoft.com/office/drawing/2014/main" id="{0CC30A7B-454B-4C50-AB82-CB7539E95605}"/>
              </a:ext>
            </a:extLst>
          </p:cNvPr>
          <p:cNvSpPr/>
          <p:nvPr/>
        </p:nvSpPr>
        <p:spPr>
          <a:xfrm>
            <a:off x="1786055" y="1444850"/>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sp>
        <p:nvSpPr>
          <p:cNvPr id="317" name="Rectangle 316">
            <a:extLst>
              <a:ext uri="{FF2B5EF4-FFF2-40B4-BE49-F238E27FC236}">
                <a16:creationId xmlns:a16="http://schemas.microsoft.com/office/drawing/2014/main" id="{721BE610-FED7-4742-831E-EFAF847644F5}"/>
              </a:ext>
            </a:extLst>
          </p:cNvPr>
          <p:cNvSpPr/>
          <p:nvPr/>
        </p:nvSpPr>
        <p:spPr>
          <a:xfrm>
            <a:off x="4047260" y="1447702"/>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sp>
        <p:nvSpPr>
          <p:cNvPr id="318" name="Rectangle 317">
            <a:extLst>
              <a:ext uri="{FF2B5EF4-FFF2-40B4-BE49-F238E27FC236}">
                <a16:creationId xmlns:a16="http://schemas.microsoft.com/office/drawing/2014/main" id="{33FA5CCD-4B54-4B90-AC82-7D1B7009E8EB}"/>
              </a:ext>
            </a:extLst>
          </p:cNvPr>
          <p:cNvSpPr/>
          <p:nvPr/>
        </p:nvSpPr>
        <p:spPr>
          <a:xfrm>
            <a:off x="6326331" y="1444070"/>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sp>
        <p:nvSpPr>
          <p:cNvPr id="319" name="Rectangle 318">
            <a:extLst>
              <a:ext uri="{FF2B5EF4-FFF2-40B4-BE49-F238E27FC236}">
                <a16:creationId xmlns:a16="http://schemas.microsoft.com/office/drawing/2014/main" id="{5033098F-3E4B-4BD1-923F-6269F3C14F38}"/>
              </a:ext>
            </a:extLst>
          </p:cNvPr>
          <p:cNvSpPr/>
          <p:nvPr/>
        </p:nvSpPr>
        <p:spPr>
          <a:xfrm>
            <a:off x="7948725" y="1441233"/>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sp>
        <p:nvSpPr>
          <p:cNvPr id="300" name="Rectangle 299">
            <a:extLst>
              <a:ext uri="{FF2B5EF4-FFF2-40B4-BE49-F238E27FC236}">
                <a16:creationId xmlns:a16="http://schemas.microsoft.com/office/drawing/2014/main" id="{F8E18CD0-4FF2-4163-A32C-4C87B3CC0C1A}"/>
              </a:ext>
            </a:extLst>
          </p:cNvPr>
          <p:cNvSpPr/>
          <p:nvPr/>
        </p:nvSpPr>
        <p:spPr>
          <a:xfrm>
            <a:off x="7127627" y="4380011"/>
            <a:ext cx="2794459"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Democratise Business Process Management with</a:t>
            </a:r>
            <a:r>
              <a:rPr kumimoji="0" lang="en-US" sz="11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 </a:t>
            </a:r>
            <a:r>
              <a:rPr lang="en-US" sz="1700" b="1" dirty="0">
                <a:solidFill>
                  <a:srgbClr val="1A1A1A"/>
                </a:solidFill>
                <a:latin typeface="Segoe UI Semibold" panose="020B0702040204020203" pitchFamily="34" charset="0"/>
                <a:cs typeface="Segoe UI Semibold" panose="020B0702040204020203" pitchFamily="34" charset="0"/>
              </a:rPr>
              <a:t>Power Automate</a:t>
            </a:r>
            <a:endPar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10" name="Title 1">
            <a:extLst>
              <a:ext uri="{FF2B5EF4-FFF2-40B4-BE49-F238E27FC236}">
                <a16:creationId xmlns:a16="http://schemas.microsoft.com/office/drawing/2014/main" id="{A60DB7B4-A62B-4351-B1FD-37CA91581E37}"/>
              </a:ext>
            </a:extLst>
          </p:cNvPr>
          <p:cNvSpPr txBox="1">
            <a:spLocks/>
          </p:cNvSpPr>
          <p:nvPr/>
        </p:nvSpPr>
        <p:spPr>
          <a:xfrm>
            <a:off x="428318" y="197148"/>
            <a:ext cx="12232047"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Microsoft Power Platform - Analyse</a:t>
            </a:r>
            <a:r>
              <a:rPr kumimoji="0" lang="en-US" sz="3800" b="0" i="0" u="none" strike="noStrike" kern="1200" cap="none" spc="-50" normalizeH="0" baseline="0" noProof="0" dirty="0">
                <a:ln w="3175">
                  <a:noFill/>
                </a:ln>
                <a:solidFill>
                  <a:srgbClr val="505050"/>
                </a:solidFill>
                <a:effectLst/>
                <a:uLnTx/>
                <a:uFillTx/>
                <a:latin typeface="SEGOE UI REGULAR"/>
                <a:ea typeface="+mn-ea"/>
                <a:cs typeface="Segoe UI" pitchFamily="34" charset="0"/>
              </a:rPr>
              <a:t>. </a:t>
            </a:r>
            <a:r>
              <a:rPr kumimoji="0" lang="en-US"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Act. Automate.</a:t>
            </a:r>
          </a:p>
        </p:txBody>
      </p:sp>
      <p:sp>
        <p:nvSpPr>
          <p:cNvPr id="311" name="Rectangle 310">
            <a:extLst>
              <a:ext uri="{FF2B5EF4-FFF2-40B4-BE49-F238E27FC236}">
                <a16:creationId xmlns:a16="http://schemas.microsoft.com/office/drawing/2014/main" id="{189C2850-142C-46A6-8E3F-E04DAD9E4016}"/>
              </a:ext>
            </a:extLst>
          </p:cNvPr>
          <p:cNvSpPr/>
          <p:nvPr/>
        </p:nvSpPr>
        <p:spPr>
          <a:xfrm>
            <a:off x="475802" y="894821"/>
            <a:ext cx="11314495" cy="246221"/>
          </a:xfrm>
          <a:prstGeom prst="rect">
            <a:avLst/>
          </a:prstGeom>
          <a:noFill/>
          <a:ln w="9525" cap="flat" cmpd="sng" algn="ctr">
            <a:noFill/>
            <a:prstDash val="dash"/>
          </a:ln>
          <a:effectLst/>
        </p:spPr>
        <p:txBody>
          <a:bodyPr wrap="none" lIns="91427" tIns="0" rIns="0" bIns="0" rtlCol="0" anchor="ctr" anchorCtr="0">
            <a:spAutoFit/>
          </a:bodyPr>
          <a:lstStyle/>
          <a:p>
            <a:pPr marL="0" marR="0" lvl="0" indent="0" algn="just"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One </a:t>
            </a:r>
            <a:r>
              <a:rPr kumimoji="0" lang="en-US" sz="1600" b="1" i="0" u="sng"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low-code</a:t>
            </a:r>
            <a:r>
              <a:rPr kumimoji="0" lang="en-US" sz="1600" b="1" i="0" u="none"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 platform that spans Office 365, Azure, Dynamics 365, and standalone applications – both cloud and on-premises</a:t>
            </a:r>
            <a:endParaRPr kumimoji="0" lang="en-US" sz="1600" b="1" i="0" u="none" strike="noStrike" kern="1200" cap="none" spc="0" normalizeH="0" baseline="0" noProof="0" dirty="0">
              <a:ln>
                <a:noFill/>
              </a:ln>
              <a:solidFill>
                <a:srgbClr val="040404"/>
              </a:solidFill>
              <a:effectLst/>
              <a:uLnTx/>
              <a:uFillTx/>
              <a:latin typeface="Segoe UI"/>
              <a:ea typeface="+mn-ea"/>
              <a:cs typeface="Segoe UI" panose="020B0502040204020203" pitchFamily="34" charset="0"/>
            </a:endParaRPr>
          </a:p>
        </p:txBody>
      </p:sp>
      <p:cxnSp>
        <p:nvCxnSpPr>
          <p:cNvPr id="320" name="Straight Connector 319">
            <a:extLst>
              <a:ext uri="{FF2B5EF4-FFF2-40B4-BE49-F238E27FC236}">
                <a16:creationId xmlns:a16="http://schemas.microsoft.com/office/drawing/2014/main" id="{8552D44C-E1CD-419C-957D-633C02F55463}"/>
              </a:ext>
            </a:extLst>
          </p:cNvPr>
          <p:cNvCxnSpPr>
            <a:cxnSpLocks/>
            <a:stCxn id="337" idx="2"/>
            <a:endCxn id="408" idx="6"/>
          </p:cNvCxnSpPr>
          <p:nvPr/>
        </p:nvCxnSpPr>
        <p:spPr>
          <a:xfrm flipV="1">
            <a:off x="3011531" y="3741502"/>
            <a:ext cx="6014062" cy="11839"/>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321" name="Group 320">
            <a:extLst>
              <a:ext uri="{FF2B5EF4-FFF2-40B4-BE49-F238E27FC236}">
                <a16:creationId xmlns:a16="http://schemas.microsoft.com/office/drawing/2014/main" id="{12F9623D-5487-4F99-B6B5-EE7AD3C92F12}"/>
              </a:ext>
            </a:extLst>
          </p:cNvPr>
          <p:cNvGrpSpPr>
            <a:grpSpLocks noChangeAspect="1"/>
          </p:cNvGrpSpPr>
          <p:nvPr/>
        </p:nvGrpSpPr>
        <p:grpSpPr>
          <a:xfrm>
            <a:off x="5492782" y="3227561"/>
            <a:ext cx="1051560" cy="1051560"/>
            <a:chOff x="5216175" y="2901971"/>
            <a:chExt cx="1715723" cy="1715723"/>
          </a:xfrm>
        </p:grpSpPr>
        <p:sp>
          <p:nvSpPr>
            <p:cNvPr id="322" name="Oval 321">
              <a:extLst>
                <a:ext uri="{FF2B5EF4-FFF2-40B4-BE49-F238E27FC236}">
                  <a16:creationId xmlns:a16="http://schemas.microsoft.com/office/drawing/2014/main" id="{29BB4491-4B46-4253-84B3-60F5A20B9314}"/>
                </a:ext>
              </a:extLst>
            </p:cNvPr>
            <p:cNvSpPr/>
            <p:nvPr/>
          </p:nvSpPr>
          <p:spPr bwMode="auto">
            <a:xfrm>
              <a:off x="5216175" y="2901971"/>
              <a:ext cx="1715723" cy="1715723"/>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3" name="Group 4">
              <a:extLst>
                <a:ext uri="{FF2B5EF4-FFF2-40B4-BE49-F238E27FC236}">
                  <a16:creationId xmlns:a16="http://schemas.microsoft.com/office/drawing/2014/main" id="{82A836DA-49C1-465E-B409-E8AE890F8BE8}"/>
                </a:ext>
              </a:extLst>
            </p:cNvPr>
            <p:cNvGrpSpPr>
              <a:grpSpLocks noChangeAspect="1"/>
            </p:cNvGrpSpPr>
            <p:nvPr/>
          </p:nvGrpSpPr>
          <p:grpSpPr bwMode="auto">
            <a:xfrm>
              <a:off x="5681957" y="3458106"/>
              <a:ext cx="784088" cy="603380"/>
              <a:chOff x="2880" y="2176"/>
              <a:chExt cx="256" cy="197"/>
            </a:xfrm>
            <a:solidFill>
              <a:srgbClr val="D2D2D2"/>
            </a:solidFill>
          </p:grpSpPr>
          <p:sp>
            <p:nvSpPr>
              <p:cNvPr id="332" name="Freeform 5">
                <a:extLst>
                  <a:ext uri="{FF2B5EF4-FFF2-40B4-BE49-F238E27FC236}">
                    <a16:creationId xmlns:a16="http://schemas.microsoft.com/office/drawing/2014/main" id="{0ADC1ACA-9F8F-4754-AAEE-BAE8BAD076D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6">
                <a:extLst>
                  <a:ext uri="{FF2B5EF4-FFF2-40B4-BE49-F238E27FC236}">
                    <a16:creationId xmlns:a16="http://schemas.microsoft.com/office/drawing/2014/main" id="{7DC48270-21E6-4CDF-947C-B6CD2AFF7C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7">
                <a:extLst>
                  <a:ext uri="{FF2B5EF4-FFF2-40B4-BE49-F238E27FC236}">
                    <a16:creationId xmlns:a16="http://schemas.microsoft.com/office/drawing/2014/main" id="{6EBD09E3-C2E3-405D-BEB4-A0B037F1F77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8">
                <a:extLst>
                  <a:ext uri="{FF2B5EF4-FFF2-40B4-BE49-F238E27FC236}">
                    <a16:creationId xmlns:a16="http://schemas.microsoft.com/office/drawing/2014/main" id="{8A31CA56-D1F5-40C9-A712-08E638AA4C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9">
                <a:extLst>
                  <a:ext uri="{FF2B5EF4-FFF2-40B4-BE49-F238E27FC236}">
                    <a16:creationId xmlns:a16="http://schemas.microsoft.com/office/drawing/2014/main" id="{F17C0FB2-7102-42D8-88A1-970C5BC2A2D8}"/>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37" name="Oval 336">
            <a:extLst>
              <a:ext uri="{FF2B5EF4-FFF2-40B4-BE49-F238E27FC236}">
                <a16:creationId xmlns:a16="http://schemas.microsoft.com/office/drawing/2014/main" id="{1B488BD2-7641-46B4-87B8-B0A9DEE95C5F}"/>
              </a:ext>
            </a:extLst>
          </p:cNvPr>
          <p:cNvSpPr/>
          <p:nvPr/>
        </p:nvSpPr>
        <p:spPr bwMode="auto">
          <a:xfrm>
            <a:off x="3011531" y="3227561"/>
            <a:ext cx="1051560" cy="105156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338" name="Group 12">
            <a:extLst>
              <a:ext uri="{FF2B5EF4-FFF2-40B4-BE49-F238E27FC236}">
                <a16:creationId xmlns:a16="http://schemas.microsoft.com/office/drawing/2014/main" id="{D6E73F37-7C3D-427D-8DC6-B2EDDAC42C46}"/>
              </a:ext>
            </a:extLst>
          </p:cNvPr>
          <p:cNvGrpSpPr>
            <a:grpSpLocks noChangeAspect="1"/>
          </p:cNvGrpSpPr>
          <p:nvPr/>
        </p:nvGrpSpPr>
        <p:grpSpPr bwMode="auto">
          <a:xfrm>
            <a:off x="3295150" y="3569374"/>
            <a:ext cx="484321" cy="367935"/>
            <a:chOff x="4543" y="2176"/>
            <a:chExt cx="258" cy="196"/>
          </a:xfrm>
          <a:solidFill>
            <a:srgbClr val="1A1A1A"/>
          </a:solidFill>
        </p:grpSpPr>
        <p:sp>
          <p:nvSpPr>
            <p:cNvPr id="339" name="Freeform 13">
              <a:extLst>
                <a:ext uri="{FF2B5EF4-FFF2-40B4-BE49-F238E27FC236}">
                  <a16:creationId xmlns:a16="http://schemas.microsoft.com/office/drawing/2014/main" id="{3D5E9319-8801-470E-B4D4-4D1B2F51A62D}"/>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2" name="Freeform 14">
              <a:extLst>
                <a:ext uri="{FF2B5EF4-FFF2-40B4-BE49-F238E27FC236}">
                  <a16:creationId xmlns:a16="http://schemas.microsoft.com/office/drawing/2014/main" id="{3E96599C-BE03-464A-ABB6-C47309465D80}"/>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3" name="Freeform 15">
              <a:extLst>
                <a:ext uri="{FF2B5EF4-FFF2-40B4-BE49-F238E27FC236}">
                  <a16:creationId xmlns:a16="http://schemas.microsoft.com/office/drawing/2014/main" id="{FA0184D3-0397-4EAC-B56B-B9157DD8A85F}"/>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4" name="Freeform 16">
              <a:extLst>
                <a:ext uri="{FF2B5EF4-FFF2-40B4-BE49-F238E27FC236}">
                  <a16:creationId xmlns:a16="http://schemas.microsoft.com/office/drawing/2014/main" id="{302AADDA-E75B-4774-ADEA-9703DC4C0600}"/>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81" name="Freeform 17">
              <a:extLst>
                <a:ext uri="{FF2B5EF4-FFF2-40B4-BE49-F238E27FC236}">
                  <a16:creationId xmlns:a16="http://schemas.microsoft.com/office/drawing/2014/main" id="{6FF0CF77-0D83-41FD-A8BD-BA921EF3A3EC}"/>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nvGrpSpPr>
          <p:cNvPr id="407" name="Group 406">
            <a:extLst>
              <a:ext uri="{FF2B5EF4-FFF2-40B4-BE49-F238E27FC236}">
                <a16:creationId xmlns:a16="http://schemas.microsoft.com/office/drawing/2014/main" id="{BD6D6BBE-66A2-4292-B522-71443288420F}"/>
              </a:ext>
            </a:extLst>
          </p:cNvPr>
          <p:cNvGrpSpPr/>
          <p:nvPr/>
        </p:nvGrpSpPr>
        <p:grpSpPr>
          <a:xfrm>
            <a:off x="7974033" y="3215722"/>
            <a:ext cx="1051560" cy="1051560"/>
            <a:chOff x="4726930" y="4471473"/>
            <a:chExt cx="703088" cy="703088"/>
          </a:xfrm>
          <a:effectLst>
            <a:outerShdw blurRad="177800" dist="177800" dir="5400000" algn="t" rotWithShape="0">
              <a:prstClr val="black">
                <a:alpha val="10000"/>
              </a:prstClr>
            </a:outerShdw>
          </a:effectLst>
        </p:grpSpPr>
        <p:sp>
          <p:nvSpPr>
            <p:cNvPr id="408" name="Oval 407">
              <a:extLst>
                <a:ext uri="{FF2B5EF4-FFF2-40B4-BE49-F238E27FC236}">
                  <a16:creationId xmlns:a16="http://schemas.microsoft.com/office/drawing/2014/main" id="{180847A1-9CE9-4FBF-9DD3-E84A414130E6}"/>
                </a:ext>
              </a:extLst>
            </p:cNvPr>
            <p:cNvSpPr/>
            <p:nvPr/>
          </p:nvSpPr>
          <p:spPr bwMode="auto">
            <a:xfrm>
              <a:off x="4726930" y="4471473"/>
              <a:ext cx="703088" cy="703088"/>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3A5D23F9-0886-45A1-ABC6-ACE083516E4C}"/>
                </a:ext>
              </a:extLst>
            </p:cNvPr>
            <p:cNvGrpSpPr/>
            <p:nvPr/>
          </p:nvGrpSpPr>
          <p:grpSpPr>
            <a:xfrm>
              <a:off x="4902990" y="4689695"/>
              <a:ext cx="350968" cy="266644"/>
              <a:chOff x="-1146792" y="678443"/>
              <a:chExt cx="1017587" cy="773113"/>
            </a:xfrm>
            <a:solidFill>
              <a:srgbClr val="D2D2D2"/>
            </a:solidFill>
          </p:grpSpPr>
          <p:sp>
            <p:nvSpPr>
              <p:cNvPr id="410" name="Freeform 5">
                <a:extLst>
                  <a:ext uri="{FF2B5EF4-FFF2-40B4-BE49-F238E27FC236}">
                    <a16:creationId xmlns:a16="http://schemas.microsoft.com/office/drawing/2014/main" id="{50EF2023-85AC-4774-B973-75DCBE573BC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sp>
            <p:nvSpPr>
              <p:cNvPr id="411" name="Freeform 6">
                <a:extLst>
                  <a:ext uri="{FF2B5EF4-FFF2-40B4-BE49-F238E27FC236}">
                    <a16:creationId xmlns:a16="http://schemas.microsoft.com/office/drawing/2014/main" id="{F9746CDC-B06E-47AC-85B8-E752CF2EDEF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12" name="Group 411">
            <a:extLst>
              <a:ext uri="{FF2B5EF4-FFF2-40B4-BE49-F238E27FC236}">
                <a16:creationId xmlns:a16="http://schemas.microsoft.com/office/drawing/2014/main" id="{382EAEC5-A69A-4AAA-BB11-1D1470E8E4FE}"/>
              </a:ext>
            </a:extLst>
          </p:cNvPr>
          <p:cNvGrpSpPr/>
          <p:nvPr/>
        </p:nvGrpSpPr>
        <p:grpSpPr>
          <a:xfrm flipV="1">
            <a:off x="4109775" y="4809294"/>
            <a:ext cx="3941695" cy="568872"/>
            <a:chOff x="3868886" y="2263620"/>
            <a:chExt cx="4454228" cy="547717"/>
          </a:xfrm>
        </p:grpSpPr>
        <p:sp>
          <p:nvSpPr>
            <p:cNvPr id="413" name="Rectangle 42">
              <a:extLst>
                <a:ext uri="{FF2B5EF4-FFF2-40B4-BE49-F238E27FC236}">
                  <a16:creationId xmlns:a16="http://schemas.microsoft.com/office/drawing/2014/main" id="{05F838CB-3830-4EA7-8CFC-7389AD4E9B98}"/>
                </a:ext>
              </a:extLst>
            </p:cNvPr>
            <p:cNvSpPr/>
            <p:nvPr/>
          </p:nvSpPr>
          <p:spPr bwMode="auto">
            <a:xfrm>
              <a:off x="3868886" y="2263620"/>
              <a:ext cx="4454228" cy="317670"/>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1A1A1A">
                  <a:lumMod val="50000"/>
                  <a:lumOff val="50000"/>
                </a:srgbClr>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4" name="Straight Connector 413">
              <a:extLst>
                <a:ext uri="{FF2B5EF4-FFF2-40B4-BE49-F238E27FC236}">
                  <a16:creationId xmlns:a16="http://schemas.microsoft.com/office/drawing/2014/main" id="{BEA536D4-4132-4765-9397-4518F1BCA256}"/>
                </a:ext>
              </a:extLst>
            </p:cNvPr>
            <p:cNvCxnSpPr>
              <a:cxnSpLocks/>
            </p:cNvCxnSpPr>
            <p:nvPr/>
          </p:nvCxnSpPr>
          <p:spPr>
            <a:xfrm flipH="1">
              <a:off x="6095999" y="2464725"/>
              <a:ext cx="1" cy="346612"/>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415" name="Rectangle 414">
            <a:extLst>
              <a:ext uri="{FF2B5EF4-FFF2-40B4-BE49-F238E27FC236}">
                <a16:creationId xmlns:a16="http://schemas.microsoft.com/office/drawing/2014/main" id="{EA278122-3EED-44E1-9604-4C20FC0F7A54}"/>
              </a:ext>
            </a:extLst>
          </p:cNvPr>
          <p:cNvSpPr/>
          <p:nvPr/>
        </p:nvSpPr>
        <p:spPr bwMode="auto">
          <a:xfrm>
            <a:off x="7796865" y="626318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Common</a:t>
            </a:r>
            <a:b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 Service</a:t>
            </a:r>
          </a:p>
        </p:txBody>
      </p:sp>
      <p:sp>
        <p:nvSpPr>
          <p:cNvPr id="416" name="Rectangle 415">
            <a:extLst>
              <a:ext uri="{FF2B5EF4-FFF2-40B4-BE49-F238E27FC236}">
                <a16:creationId xmlns:a16="http://schemas.microsoft.com/office/drawing/2014/main" id="{002E5794-871F-40C2-A1EB-EE7F9D137F08}"/>
              </a:ext>
            </a:extLst>
          </p:cNvPr>
          <p:cNvSpPr/>
          <p:nvPr/>
        </p:nvSpPr>
        <p:spPr bwMode="auto">
          <a:xfrm>
            <a:off x="3842941" y="6215082"/>
            <a:ext cx="552196" cy="445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pic>
        <p:nvPicPr>
          <p:cNvPr id="417" name="Graphic 416">
            <a:extLst>
              <a:ext uri="{FF2B5EF4-FFF2-40B4-BE49-F238E27FC236}">
                <a16:creationId xmlns:a16="http://schemas.microsoft.com/office/drawing/2014/main" id="{48425249-29CB-4844-8104-0716FBC95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3525" y="5439307"/>
            <a:ext cx="655891" cy="655891"/>
          </a:xfrm>
          <a:prstGeom prst="rect">
            <a:avLst/>
          </a:prstGeom>
        </p:spPr>
      </p:pic>
      <p:grpSp>
        <p:nvGrpSpPr>
          <p:cNvPr id="418" name="Group 417">
            <a:extLst>
              <a:ext uri="{FF2B5EF4-FFF2-40B4-BE49-F238E27FC236}">
                <a16:creationId xmlns:a16="http://schemas.microsoft.com/office/drawing/2014/main" id="{6B47C8AF-3F24-4591-BE4D-CCBFCCE87238}"/>
              </a:ext>
            </a:extLst>
          </p:cNvPr>
          <p:cNvGrpSpPr/>
          <p:nvPr/>
        </p:nvGrpSpPr>
        <p:grpSpPr>
          <a:xfrm>
            <a:off x="5784065" y="5000252"/>
            <a:ext cx="552196" cy="1543038"/>
            <a:chOff x="5784065" y="4859576"/>
            <a:chExt cx="552196" cy="1543038"/>
          </a:xfrm>
        </p:grpSpPr>
        <p:sp>
          <p:nvSpPr>
            <p:cNvPr id="419" name="Rectangle 418">
              <a:extLst>
                <a:ext uri="{FF2B5EF4-FFF2-40B4-BE49-F238E27FC236}">
                  <a16:creationId xmlns:a16="http://schemas.microsoft.com/office/drawing/2014/main" id="{B266BB93-13B9-49D2-A360-B513188BEE42}"/>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AI Builder</a:t>
              </a:r>
            </a:p>
          </p:txBody>
        </p:sp>
        <p:cxnSp>
          <p:nvCxnSpPr>
            <p:cNvPr id="420" name="Straight Connector 419">
              <a:extLst>
                <a:ext uri="{FF2B5EF4-FFF2-40B4-BE49-F238E27FC236}">
                  <a16:creationId xmlns:a16="http://schemas.microsoft.com/office/drawing/2014/main" id="{C608943D-27D3-4C36-B21D-9919CB0F611B}"/>
                </a:ext>
              </a:extLst>
            </p:cNvPr>
            <p:cNvCxnSpPr>
              <a:cxnSpLocks/>
            </p:cNvCxnSpPr>
            <p:nvPr/>
          </p:nvCxnSpPr>
          <p:spPr>
            <a:xfrm>
              <a:off x="6080623" y="4859576"/>
              <a:ext cx="0" cy="329941"/>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421" name="plug" title="Icon of a power plug showing an A to B connection">
            <a:extLst>
              <a:ext uri="{FF2B5EF4-FFF2-40B4-BE49-F238E27FC236}">
                <a16:creationId xmlns:a16="http://schemas.microsoft.com/office/drawing/2014/main" id="{18AE9559-5D0B-43E4-829A-F3753673C6D4}"/>
              </a:ext>
            </a:extLst>
          </p:cNvPr>
          <p:cNvSpPr>
            <a:spLocks noChangeAspect="1" noEditPoints="1"/>
          </p:cNvSpPr>
          <p:nvPr/>
        </p:nvSpPr>
        <p:spPr bwMode="auto">
          <a:xfrm>
            <a:off x="3811210" y="5475466"/>
            <a:ext cx="615658" cy="583572"/>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422" name="Graphic 421">
            <a:extLst>
              <a:ext uri="{FF2B5EF4-FFF2-40B4-BE49-F238E27FC236}">
                <a16:creationId xmlns:a16="http://schemas.microsoft.com/office/drawing/2014/main" id="{20BF3823-6E98-4DA8-BE46-8A9FF360A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5190" y="5407327"/>
            <a:ext cx="701071" cy="719850"/>
          </a:xfrm>
          <a:prstGeom prst="rect">
            <a:avLst/>
          </a:prstGeom>
        </p:spPr>
      </p:pic>
    </p:spTree>
    <p:extLst>
      <p:ext uri="{BB962C8B-B14F-4D97-AF65-F5344CB8AC3E}">
        <p14:creationId xmlns:p14="http://schemas.microsoft.com/office/powerpoint/2010/main" val="12161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The Power Platform &amp; Dynamics 365</a:t>
            </a:r>
          </a:p>
        </p:txBody>
      </p:sp>
      <p:grpSp>
        <p:nvGrpSpPr>
          <p:cNvPr id="3" name="Group 2">
            <a:extLst>
              <a:ext uri="{FF2B5EF4-FFF2-40B4-BE49-F238E27FC236}">
                <a16:creationId xmlns:a16="http://schemas.microsoft.com/office/drawing/2014/main" id="{90CE2566-DF21-4AB2-B049-C490DAF93622}"/>
              </a:ext>
            </a:extLst>
          </p:cNvPr>
          <p:cNvGrpSpPr/>
          <p:nvPr/>
        </p:nvGrpSpPr>
        <p:grpSpPr>
          <a:xfrm>
            <a:off x="1960789" y="2127820"/>
            <a:ext cx="8257781" cy="2606511"/>
            <a:chOff x="2010725" y="1327777"/>
            <a:chExt cx="8257781" cy="3034501"/>
          </a:xfrm>
        </p:grpSpPr>
        <p:sp>
          <p:nvSpPr>
            <p:cNvPr id="4" name="Rectangle: Rounded Corners 1">
              <a:extLst>
                <a:ext uri="{FF2B5EF4-FFF2-40B4-BE49-F238E27FC236}">
                  <a16:creationId xmlns:a16="http://schemas.microsoft.com/office/drawing/2014/main" id="{66E23679-AB2A-482A-87A2-4FEC25369143}"/>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CA713B7-2CDE-471E-BEA0-3982694E7A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6" name="Group 5">
            <a:extLst>
              <a:ext uri="{FF2B5EF4-FFF2-40B4-BE49-F238E27FC236}">
                <a16:creationId xmlns:a16="http://schemas.microsoft.com/office/drawing/2014/main" id="{C1F1D7BE-30AD-424E-9C28-8E79747CB2DA}"/>
              </a:ext>
            </a:extLst>
          </p:cNvPr>
          <p:cNvGrpSpPr/>
          <p:nvPr/>
        </p:nvGrpSpPr>
        <p:grpSpPr>
          <a:xfrm>
            <a:off x="1960791" y="4852372"/>
            <a:ext cx="8257781" cy="777461"/>
            <a:chOff x="412783" y="3721588"/>
            <a:chExt cx="8257781" cy="777461"/>
          </a:xfrm>
        </p:grpSpPr>
        <p:sp>
          <p:nvSpPr>
            <p:cNvPr id="7" name="Rectangle: Rounded Corners 6">
              <a:extLst>
                <a:ext uri="{FF2B5EF4-FFF2-40B4-BE49-F238E27FC236}">
                  <a16:creationId xmlns:a16="http://schemas.microsoft.com/office/drawing/2014/main" id="{75ADA26F-90EB-4C14-B544-B523E4FB6F4E}"/>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42B36F-0761-4468-8E9C-EDEC58B4E41A}"/>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9" name="Rectangle: Rounded Corners 8">
              <a:extLst>
                <a:ext uri="{FF2B5EF4-FFF2-40B4-BE49-F238E27FC236}">
                  <a16:creationId xmlns:a16="http://schemas.microsoft.com/office/drawing/2014/main" id="{663E5403-FCAB-40AA-A3D8-B7DDE1CF803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0" name="Rectangle: Rounded Corners 9">
              <a:extLst>
                <a:ext uri="{FF2B5EF4-FFF2-40B4-BE49-F238E27FC236}">
                  <a16:creationId xmlns:a16="http://schemas.microsoft.com/office/drawing/2014/main" id="{712FB40D-2DB1-440E-AE1D-7BB5EFDA3D9D}"/>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1" name="Rectangle: Rounded Corners 10">
              <a:extLst>
                <a:ext uri="{FF2B5EF4-FFF2-40B4-BE49-F238E27FC236}">
                  <a16:creationId xmlns:a16="http://schemas.microsoft.com/office/drawing/2014/main" id="{264BC491-2522-4193-A27B-FB7BBE369415}"/>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12" name="Rectangle: Rounded Corners 11">
              <a:extLst>
                <a:ext uri="{FF2B5EF4-FFF2-40B4-BE49-F238E27FC236}">
                  <a16:creationId xmlns:a16="http://schemas.microsoft.com/office/drawing/2014/main" id="{9A73E8A0-7ACA-4699-923E-A630CAC31F1D}"/>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3" name="Database_EFC7" title="Icon of a cylinder">
              <a:extLst>
                <a:ext uri="{FF2B5EF4-FFF2-40B4-BE49-F238E27FC236}">
                  <a16:creationId xmlns:a16="http://schemas.microsoft.com/office/drawing/2014/main" id="{B794E320-2403-4D73-B482-803C51A03EA9}"/>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BB6371E7-8A57-4380-8101-2577514B48A0}"/>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5" name="Rectangle: Rounded Corners 14">
              <a:extLst>
                <a:ext uri="{FF2B5EF4-FFF2-40B4-BE49-F238E27FC236}">
                  <a16:creationId xmlns:a16="http://schemas.microsoft.com/office/drawing/2014/main" id="{904A75A8-C4AD-4824-9788-27579DF098C0}"/>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6" name="Rectangle: Rounded Corners 42">
              <a:extLst>
                <a:ext uri="{FF2B5EF4-FFF2-40B4-BE49-F238E27FC236}">
                  <a16:creationId xmlns:a16="http://schemas.microsoft.com/office/drawing/2014/main" id="{F2BF7D06-D711-4331-B3DC-1963578C53D6}"/>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7" name="Group 16">
            <a:extLst>
              <a:ext uri="{FF2B5EF4-FFF2-40B4-BE49-F238E27FC236}">
                <a16:creationId xmlns:a16="http://schemas.microsoft.com/office/drawing/2014/main" id="{FD322A9E-CBBE-40D3-848F-054561D12251}"/>
              </a:ext>
            </a:extLst>
          </p:cNvPr>
          <p:cNvGrpSpPr/>
          <p:nvPr/>
        </p:nvGrpSpPr>
        <p:grpSpPr>
          <a:xfrm>
            <a:off x="2273757" y="2803937"/>
            <a:ext cx="3679857" cy="1518274"/>
            <a:chOff x="2769057" y="2460838"/>
            <a:chExt cx="3679857" cy="1518274"/>
          </a:xfrm>
        </p:grpSpPr>
        <p:grpSp>
          <p:nvGrpSpPr>
            <p:cNvPr id="18" name="Group 17">
              <a:extLst>
                <a:ext uri="{FF2B5EF4-FFF2-40B4-BE49-F238E27FC236}">
                  <a16:creationId xmlns:a16="http://schemas.microsoft.com/office/drawing/2014/main" id="{7A650239-95AD-446D-B4E4-76D714C42489}"/>
                </a:ext>
              </a:extLst>
            </p:cNvPr>
            <p:cNvGrpSpPr/>
            <p:nvPr/>
          </p:nvGrpSpPr>
          <p:grpSpPr>
            <a:xfrm>
              <a:off x="2783951" y="3247145"/>
              <a:ext cx="3664963" cy="731967"/>
              <a:chOff x="2323133" y="2835351"/>
              <a:chExt cx="3664963" cy="731967"/>
            </a:xfrm>
          </p:grpSpPr>
          <p:grpSp>
            <p:nvGrpSpPr>
              <p:cNvPr id="24" name="Group 23">
                <a:extLst>
                  <a:ext uri="{FF2B5EF4-FFF2-40B4-BE49-F238E27FC236}">
                    <a16:creationId xmlns:a16="http://schemas.microsoft.com/office/drawing/2014/main" id="{9601AF52-D412-4281-B680-621A30105BDD}"/>
                  </a:ext>
                </a:extLst>
              </p:cNvPr>
              <p:cNvGrpSpPr/>
              <p:nvPr/>
            </p:nvGrpSpPr>
            <p:grpSpPr>
              <a:xfrm>
                <a:off x="2323133" y="2835351"/>
                <a:ext cx="3664963" cy="731967"/>
                <a:chOff x="2313608" y="2806854"/>
                <a:chExt cx="3664963" cy="734620"/>
              </a:xfrm>
            </p:grpSpPr>
            <p:sp>
              <p:nvSpPr>
                <p:cNvPr id="26" name="Rectangle: Rounded Corners 8">
                  <a:extLst>
                    <a:ext uri="{FF2B5EF4-FFF2-40B4-BE49-F238E27FC236}">
                      <a16:creationId xmlns:a16="http://schemas.microsoft.com/office/drawing/2014/main" id="{179CDB06-9AE7-4B55-806E-135B235141F4}"/>
                    </a:ext>
                  </a:extLst>
                </p:cNvPr>
                <p:cNvSpPr/>
                <p:nvPr/>
              </p:nvSpPr>
              <p:spPr>
                <a:xfrm>
                  <a:off x="2313608" y="2806854"/>
                  <a:ext cx="3664963" cy="734620"/>
                </a:xfrm>
                <a:prstGeom prst="roundRect">
                  <a:avLst>
                    <a:gd name="adj" fmla="val 8999"/>
                  </a:avLst>
                </a:prstGeom>
                <a:blipFill dpi="0" rotWithShape="1">
                  <a:blip r:embed="rId2">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18">
                  <a:extLst>
                    <a:ext uri="{FF2B5EF4-FFF2-40B4-BE49-F238E27FC236}">
                      <a16:creationId xmlns:a16="http://schemas.microsoft.com/office/drawing/2014/main" id="{D7CB7384-5978-4387-98A5-8F52A910D9EE}"/>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5" name="Picture 2" descr="Image result for powerapps logo">
                <a:extLst>
                  <a:ext uri="{FF2B5EF4-FFF2-40B4-BE49-F238E27FC236}">
                    <a16:creationId xmlns:a16="http://schemas.microsoft.com/office/drawing/2014/main" id="{7BF69AED-0924-42BC-BAE6-36F2828D3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2184E271-B1D7-4C88-870A-978A986D53B1}"/>
                </a:ext>
              </a:extLst>
            </p:cNvPr>
            <p:cNvGrpSpPr/>
            <p:nvPr/>
          </p:nvGrpSpPr>
          <p:grpSpPr>
            <a:xfrm>
              <a:off x="2769057" y="2460838"/>
              <a:ext cx="3664963" cy="687706"/>
              <a:chOff x="2333218" y="3677398"/>
              <a:chExt cx="3664963" cy="687706"/>
            </a:xfrm>
          </p:grpSpPr>
          <p:grpSp>
            <p:nvGrpSpPr>
              <p:cNvPr id="20" name="Group 19">
                <a:extLst>
                  <a:ext uri="{FF2B5EF4-FFF2-40B4-BE49-F238E27FC236}">
                    <a16:creationId xmlns:a16="http://schemas.microsoft.com/office/drawing/2014/main" id="{EAC68B26-5A41-4F9C-9B0A-648EFCBC939D}"/>
                  </a:ext>
                </a:extLst>
              </p:cNvPr>
              <p:cNvGrpSpPr/>
              <p:nvPr/>
            </p:nvGrpSpPr>
            <p:grpSpPr>
              <a:xfrm>
                <a:off x="2333218" y="3677398"/>
                <a:ext cx="3664963" cy="687706"/>
                <a:chOff x="2313608" y="2835726"/>
                <a:chExt cx="3664963" cy="705748"/>
              </a:xfrm>
            </p:grpSpPr>
            <p:sp>
              <p:nvSpPr>
                <p:cNvPr id="22" name="Rectangle: Rounded Corners 21">
                  <a:extLst>
                    <a:ext uri="{FF2B5EF4-FFF2-40B4-BE49-F238E27FC236}">
                      <a16:creationId xmlns:a16="http://schemas.microsoft.com/office/drawing/2014/main" id="{50545059-C613-4F64-974E-0DF2E004133A}"/>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E76B8B4-752E-485D-AB9E-1410186A18C1}"/>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1" name="Picture 2" descr="Image result for powerapps logo">
                <a:extLst>
                  <a:ext uri="{FF2B5EF4-FFF2-40B4-BE49-F238E27FC236}">
                    <a16:creationId xmlns:a16="http://schemas.microsoft.com/office/drawing/2014/main" id="{383920F4-ED45-4AC0-9C0A-891D86ECF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EA6A995F-7332-4397-96D4-32A9E4360B31}"/>
              </a:ext>
            </a:extLst>
          </p:cNvPr>
          <p:cNvGrpSpPr/>
          <p:nvPr/>
        </p:nvGrpSpPr>
        <p:grpSpPr>
          <a:xfrm>
            <a:off x="11267653" y="2125030"/>
            <a:ext cx="775871" cy="3495266"/>
            <a:chOff x="10867067" y="1800772"/>
            <a:chExt cx="775871" cy="3495266"/>
          </a:xfrm>
        </p:grpSpPr>
        <p:sp>
          <p:nvSpPr>
            <p:cNvPr id="29" name="Rectangle: Rounded Corners 1">
              <a:extLst>
                <a:ext uri="{FF2B5EF4-FFF2-40B4-BE49-F238E27FC236}">
                  <a16:creationId xmlns:a16="http://schemas.microsoft.com/office/drawing/2014/main" id="{B2076240-A5E0-4A34-A372-7EEA2CAAFD4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4">
              <a:extLst>
                <a:ext uri="{FF2B5EF4-FFF2-40B4-BE49-F238E27FC236}">
                  <a16:creationId xmlns:a16="http://schemas.microsoft.com/office/drawing/2014/main" id="{B54C0DE3-776B-4F7A-8BFD-3E8BF86E1AD0}"/>
                </a:ext>
              </a:extLst>
            </p:cNvPr>
            <p:cNvGrpSpPr>
              <a:grpSpLocks noChangeAspect="1"/>
            </p:cNvGrpSpPr>
            <p:nvPr/>
          </p:nvGrpSpPr>
          <p:grpSpPr bwMode="auto">
            <a:xfrm>
              <a:off x="10950983" y="1869466"/>
              <a:ext cx="581038" cy="458544"/>
              <a:chOff x="2792" y="3887"/>
              <a:chExt cx="305" cy="231"/>
            </a:xfrm>
            <a:solidFill>
              <a:srgbClr val="FFC000"/>
            </a:solidFill>
          </p:grpSpPr>
          <p:sp>
            <p:nvSpPr>
              <p:cNvPr id="32" name="Freeform 5">
                <a:extLst>
                  <a:ext uri="{FF2B5EF4-FFF2-40B4-BE49-F238E27FC236}">
                    <a16:creationId xmlns:a16="http://schemas.microsoft.com/office/drawing/2014/main" id="{62E76171-15D4-498C-A9CB-5E9EF0499AC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2F22572-508D-4EBB-8D38-F3A94A13136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61E6F521-6E51-4A7F-9253-CA7E9AB40B33}"/>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71A6C0D7-2324-4197-9FFD-B307DF529D2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3BEA62D3-25B1-413C-BF3E-D8C4A6DEB772}"/>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6FE1379-A875-4C14-A8EC-9CDA9219919A}"/>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7" name="Group 36">
            <a:extLst>
              <a:ext uri="{FF2B5EF4-FFF2-40B4-BE49-F238E27FC236}">
                <a16:creationId xmlns:a16="http://schemas.microsoft.com/office/drawing/2014/main" id="{0B655A1B-9F5A-4AC4-AE83-D23E5EB9A551}"/>
              </a:ext>
            </a:extLst>
          </p:cNvPr>
          <p:cNvGrpSpPr/>
          <p:nvPr/>
        </p:nvGrpSpPr>
        <p:grpSpPr>
          <a:xfrm>
            <a:off x="104306" y="5639137"/>
            <a:ext cx="11939216" cy="958215"/>
            <a:chOff x="104306" y="5639137"/>
            <a:chExt cx="11939216" cy="958215"/>
          </a:xfrm>
        </p:grpSpPr>
        <p:sp>
          <p:nvSpPr>
            <p:cNvPr id="38" name="Rectangle: Rounded Corners 1">
              <a:extLst>
                <a:ext uri="{FF2B5EF4-FFF2-40B4-BE49-F238E27FC236}">
                  <a16:creationId xmlns:a16="http://schemas.microsoft.com/office/drawing/2014/main" id="{39B8A9DF-C356-4168-8943-390CD512D33C}"/>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6" descr="Image result for microsoft Azure Logo">
              <a:extLst>
                <a:ext uri="{FF2B5EF4-FFF2-40B4-BE49-F238E27FC236}">
                  <a16:creationId xmlns:a16="http://schemas.microsoft.com/office/drawing/2014/main" id="{1FF9849D-4E65-4E93-B23D-1015E3F0B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95FFFBE-4468-4921-AFB8-5C5D118E1134}"/>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1" name="Picture 40">
              <a:extLst>
                <a:ext uri="{FF2B5EF4-FFF2-40B4-BE49-F238E27FC236}">
                  <a16:creationId xmlns:a16="http://schemas.microsoft.com/office/drawing/2014/main" id="{F28DA9BD-0131-4567-9B08-7BC62272491F}"/>
                </a:ext>
              </a:extLst>
            </p:cNvPr>
            <p:cNvPicPr>
              <a:picLocks noChangeAspect="1"/>
            </p:cNvPicPr>
            <p:nvPr/>
          </p:nvPicPr>
          <p:blipFill>
            <a:blip r:embed="rId5"/>
            <a:stretch>
              <a:fillRect/>
            </a:stretch>
          </p:blipFill>
          <p:spPr>
            <a:xfrm>
              <a:off x="11411708" y="5822144"/>
              <a:ext cx="576000" cy="576000"/>
            </a:xfrm>
            <a:prstGeom prst="rect">
              <a:avLst/>
            </a:prstGeom>
          </p:spPr>
        </p:pic>
        <p:pic>
          <p:nvPicPr>
            <p:cNvPr id="42" name="Picture 41">
              <a:extLst>
                <a:ext uri="{FF2B5EF4-FFF2-40B4-BE49-F238E27FC236}">
                  <a16:creationId xmlns:a16="http://schemas.microsoft.com/office/drawing/2014/main" id="{07619AF9-1248-4B21-A48B-60D326607656}"/>
                </a:ext>
              </a:extLst>
            </p:cNvPr>
            <p:cNvPicPr>
              <a:picLocks noChangeAspect="1"/>
            </p:cNvPicPr>
            <p:nvPr/>
          </p:nvPicPr>
          <p:blipFill>
            <a:blip r:embed="rId6"/>
            <a:stretch>
              <a:fillRect/>
            </a:stretch>
          </p:blipFill>
          <p:spPr>
            <a:xfrm>
              <a:off x="10843672" y="5856271"/>
              <a:ext cx="504000" cy="504000"/>
            </a:xfrm>
            <a:prstGeom prst="rect">
              <a:avLst/>
            </a:prstGeom>
          </p:spPr>
        </p:pic>
        <p:pic>
          <p:nvPicPr>
            <p:cNvPr id="43" name="Picture 42">
              <a:extLst>
                <a:ext uri="{FF2B5EF4-FFF2-40B4-BE49-F238E27FC236}">
                  <a16:creationId xmlns:a16="http://schemas.microsoft.com/office/drawing/2014/main" id="{8E9E7E0C-6F4D-4071-8DAE-37671F261EE4}"/>
                </a:ext>
              </a:extLst>
            </p:cNvPr>
            <p:cNvPicPr>
              <a:picLocks noChangeAspect="1"/>
            </p:cNvPicPr>
            <p:nvPr/>
          </p:nvPicPr>
          <p:blipFill>
            <a:blip r:embed="rId7"/>
            <a:stretch>
              <a:fillRect/>
            </a:stretch>
          </p:blipFill>
          <p:spPr>
            <a:xfrm>
              <a:off x="10266062" y="5846697"/>
              <a:ext cx="513574" cy="513574"/>
            </a:xfrm>
            <a:prstGeom prst="rect">
              <a:avLst/>
            </a:prstGeom>
          </p:spPr>
        </p:pic>
        <p:pic>
          <p:nvPicPr>
            <p:cNvPr id="44" name="Picture 4" descr="Related image">
              <a:extLst>
                <a:ext uri="{FF2B5EF4-FFF2-40B4-BE49-F238E27FC236}">
                  <a16:creationId xmlns:a16="http://schemas.microsoft.com/office/drawing/2014/main" id="{385F8940-7673-442C-852B-26E0FECE98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F827E214-9BC6-4A40-B622-BAB4C8AA3996}"/>
              </a:ext>
            </a:extLst>
          </p:cNvPr>
          <p:cNvGrpSpPr/>
          <p:nvPr/>
        </p:nvGrpSpPr>
        <p:grpSpPr>
          <a:xfrm>
            <a:off x="113128" y="2078132"/>
            <a:ext cx="779968" cy="3503079"/>
            <a:chOff x="1514629" y="1783656"/>
            <a:chExt cx="779968" cy="3503079"/>
          </a:xfrm>
        </p:grpSpPr>
        <p:sp>
          <p:nvSpPr>
            <p:cNvPr id="46" name="Rectangle: Rounded Corners 1">
              <a:extLst>
                <a:ext uri="{FF2B5EF4-FFF2-40B4-BE49-F238E27FC236}">
                  <a16:creationId xmlns:a16="http://schemas.microsoft.com/office/drawing/2014/main" id="{02A901AE-39D6-47CD-AFFC-7D7D0187CC8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6" descr="Image result for SharePoint logo">
              <a:extLst>
                <a:ext uri="{FF2B5EF4-FFF2-40B4-BE49-F238E27FC236}">
                  <a16:creationId xmlns:a16="http://schemas.microsoft.com/office/drawing/2014/main" id="{E58D1258-ED6A-4D31-A2C3-132591DDF2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0C7F61-B82D-4F7C-9CB7-1AB1B12357E2}"/>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49" name="Group 48">
            <a:extLst>
              <a:ext uri="{FF2B5EF4-FFF2-40B4-BE49-F238E27FC236}">
                <a16:creationId xmlns:a16="http://schemas.microsoft.com/office/drawing/2014/main" id="{FEB8213B-DA6C-4706-8585-35CFA2CEA1FE}"/>
              </a:ext>
            </a:extLst>
          </p:cNvPr>
          <p:cNvGrpSpPr/>
          <p:nvPr/>
        </p:nvGrpSpPr>
        <p:grpSpPr>
          <a:xfrm>
            <a:off x="1018723" y="2047762"/>
            <a:ext cx="806808" cy="3581838"/>
            <a:chOff x="599606" y="1704896"/>
            <a:chExt cx="806808" cy="3581838"/>
          </a:xfrm>
        </p:grpSpPr>
        <p:sp>
          <p:nvSpPr>
            <p:cNvPr id="50" name="Rectangle: Rounded Corners 1">
              <a:extLst>
                <a:ext uri="{FF2B5EF4-FFF2-40B4-BE49-F238E27FC236}">
                  <a16:creationId xmlns:a16="http://schemas.microsoft.com/office/drawing/2014/main" id="{02F8471E-DC7B-4B56-8612-DE2CB15657A0}"/>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7A9A811C-2290-4AE1-A262-51B18003888A}"/>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2" name="Picture 2" descr="Image result for Microsoft Flow logo">
              <a:extLst>
                <a:ext uri="{FF2B5EF4-FFF2-40B4-BE49-F238E27FC236}">
                  <a16:creationId xmlns:a16="http://schemas.microsoft.com/office/drawing/2014/main" id="{224C652F-2010-41D0-AFA7-3D00EB9B12C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4EBF912-4CC7-4697-A61D-45A2477E46D3}"/>
              </a:ext>
            </a:extLst>
          </p:cNvPr>
          <p:cNvGrpSpPr/>
          <p:nvPr/>
        </p:nvGrpSpPr>
        <p:grpSpPr>
          <a:xfrm>
            <a:off x="2240524" y="2127820"/>
            <a:ext cx="7680363" cy="610433"/>
            <a:chOff x="2735824" y="2127820"/>
            <a:chExt cx="7680363" cy="610433"/>
          </a:xfrm>
        </p:grpSpPr>
        <p:grpSp>
          <p:nvGrpSpPr>
            <p:cNvPr id="54" name="Group 53">
              <a:extLst>
                <a:ext uri="{FF2B5EF4-FFF2-40B4-BE49-F238E27FC236}">
                  <a16:creationId xmlns:a16="http://schemas.microsoft.com/office/drawing/2014/main" id="{34787E15-96FD-42F4-9414-CF002DE797D9}"/>
                </a:ext>
              </a:extLst>
            </p:cNvPr>
            <p:cNvGrpSpPr/>
            <p:nvPr/>
          </p:nvGrpSpPr>
          <p:grpSpPr>
            <a:xfrm>
              <a:off x="2735824" y="2441837"/>
              <a:ext cx="7680363" cy="296416"/>
              <a:chOff x="2299985" y="2473252"/>
              <a:chExt cx="7680363" cy="296416"/>
            </a:xfrm>
          </p:grpSpPr>
          <p:grpSp>
            <p:nvGrpSpPr>
              <p:cNvPr id="57" name="Group 56">
                <a:extLst>
                  <a:ext uri="{FF2B5EF4-FFF2-40B4-BE49-F238E27FC236}">
                    <a16:creationId xmlns:a16="http://schemas.microsoft.com/office/drawing/2014/main" id="{23E19E74-D069-48E4-9F7E-B75039C9F3C6}"/>
                  </a:ext>
                </a:extLst>
              </p:cNvPr>
              <p:cNvGrpSpPr/>
              <p:nvPr/>
            </p:nvGrpSpPr>
            <p:grpSpPr>
              <a:xfrm>
                <a:off x="6021754" y="2473252"/>
                <a:ext cx="288032" cy="288032"/>
                <a:chOff x="2268806" y="692696"/>
                <a:chExt cx="288032" cy="288032"/>
              </a:xfrm>
            </p:grpSpPr>
            <p:sp>
              <p:nvSpPr>
                <p:cNvPr id="66" name="Oval 65">
                  <a:extLst>
                    <a:ext uri="{FF2B5EF4-FFF2-40B4-BE49-F238E27FC236}">
                      <a16:creationId xmlns:a16="http://schemas.microsoft.com/office/drawing/2014/main" id="{A8957222-AB1D-4551-A4D4-A23A04FE75E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15C6729B-5059-48B9-BF19-BDB0EBE60600}"/>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58" name="Group 57">
                <a:extLst>
                  <a:ext uri="{FF2B5EF4-FFF2-40B4-BE49-F238E27FC236}">
                    <a16:creationId xmlns:a16="http://schemas.microsoft.com/office/drawing/2014/main" id="{08F3AD4A-60AF-4410-B418-6550C41E350D}"/>
                  </a:ext>
                </a:extLst>
              </p:cNvPr>
              <p:cNvGrpSpPr/>
              <p:nvPr/>
            </p:nvGrpSpPr>
            <p:grpSpPr>
              <a:xfrm>
                <a:off x="2299985" y="2473252"/>
                <a:ext cx="288032" cy="288032"/>
                <a:chOff x="2268806" y="692696"/>
                <a:chExt cx="288032" cy="288032"/>
              </a:xfrm>
            </p:grpSpPr>
            <p:sp>
              <p:nvSpPr>
                <p:cNvPr id="64" name="Oval 63">
                  <a:extLst>
                    <a:ext uri="{FF2B5EF4-FFF2-40B4-BE49-F238E27FC236}">
                      <a16:creationId xmlns:a16="http://schemas.microsoft.com/office/drawing/2014/main" id="{C1EBBAC7-674F-4A08-B56D-90E594D751B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26D3EE30-A1B7-4660-B08D-EEDE7C5AF23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59" name="Straight Connector 58">
                <a:extLst>
                  <a:ext uri="{FF2B5EF4-FFF2-40B4-BE49-F238E27FC236}">
                    <a16:creationId xmlns:a16="http://schemas.microsoft.com/office/drawing/2014/main" id="{3BE4FE1A-6580-44FD-8577-4431537E5264}"/>
                  </a:ext>
                </a:extLst>
              </p:cNvPr>
              <p:cNvCxnSpPr>
                <a:endCxn id="66"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0" name="Group 59">
                <a:extLst>
                  <a:ext uri="{FF2B5EF4-FFF2-40B4-BE49-F238E27FC236}">
                    <a16:creationId xmlns:a16="http://schemas.microsoft.com/office/drawing/2014/main" id="{512BAE6D-0519-49A5-BCF3-08B96C046DC4}"/>
                  </a:ext>
                </a:extLst>
              </p:cNvPr>
              <p:cNvGrpSpPr/>
              <p:nvPr/>
            </p:nvGrpSpPr>
            <p:grpSpPr>
              <a:xfrm>
                <a:off x="9692316" y="2481636"/>
                <a:ext cx="288032" cy="288032"/>
                <a:chOff x="2268806" y="692696"/>
                <a:chExt cx="288032" cy="288032"/>
              </a:xfrm>
            </p:grpSpPr>
            <p:sp>
              <p:nvSpPr>
                <p:cNvPr id="62" name="Oval 61">
                  <a:extLst>
                    <a:ext uri="{FF2B5EF4-FFF2-40B4-BE49-F238E27FC236}">
                      <a16:creationId xmlns:a16="http://schemas.microsoft.com/office/drawing/2014/main" id="{17A5FE84-0714-4AB5-8A17-2C54AFD70429}"/>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3" name="Oval 62">
                  <a:extLst>
                    <a:ext uri="{FF2B5EF4-FFF2-40B4-BE49-F238E27FC236}">
                      <a16:creationId xmlns:a16="http://schemas.microsoft.com/office/drawing/2014/main" id="{83B24487-9618-4BE8-A627-D41AFE257DA7}"/>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0097A511-897E-41E2-A952-08D5B48D05C5}"/>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5" name="TextBox 54">
              <a:extLst>
                <a:ext uri="{FF2B5EF4-FFF2-40B4-BE49-F238E27FC236}">
                  <a16:creationId xmlns:a16="http://schemas.microsoft.com/office/drawing/2014/main" id="{219D8440-6A30-444F-B4BE-DEEDDF128D7A}"/>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6" name="TextBox 55">
              <a:extLst>
                <a:ext uri="{FF2B5EF4-FFF2-40B4-BE49-F238E27FC236}">
                  <a16:creationId xmlns:a16="http://schemas.microsoft.com/office/drawing/2014/main" id="{D7336852-76EB-43AC-8332-27341A77D55B}"/>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68" name="Group 67">
            <a:extLst>
              <a:ext uri="{FF2B5EF4-FFF2-40B4-BE49-F238E27FC236}">
                <a16:creationId xmlns:a16="http://schemas.microsoft.com/office/drawing/2014/main" id="{2D4E86CD-2FCF-46BC-B8F5-D3DF3C07BCA4}"/>
              </a:ext>
            </a:extLst>
          </p:cNvPr>
          <p:cNvGrpSpPr/>
          <p:nvPr/>
        </p:nvGrpSpPr>
        <p:grpSpPr>
          <a:xfrm>
            <a:off x="103318" y="1220455"/>
            <a:ext cx="11940204" cy="751486"/>
            <a:chOff x="103318" y="1220455"/>
            <a:chExt cx="11940204" cy="751486"/>
          </a:xfrm>
        </p:grpSpPr>
        <p:sp>
          <p:nvSpPr>
            <p:cNvPr id="69" name="Rectangle: Rounded Corners 1">
              <a:extLst>
                <a:ext uri="{FF2B5EF4-FFF2-40B4-BE49-F238E27FC236}">
                  <a16:creationId xmlns:a16="http://schemas.microsoft.com/office/drawing/2014/main" id="{90EA7913-DD84-4730-B540-8AD2E4FEEB8D}"/>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descr="Image result for microsoft office logo">
              <a:extLst>
                <a:ext uri="{FF2B5EF4-FFF2-40B4-BE49-F238E27FC236}">
                  <a16:creationId xmlns:a16="http://schemas.microsoft.com/office/drawing/2014/main" id="{18387390-C246-4622-B626-3C2DEBDF4E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D6922DF-E4EA-41A1-9451-DF00884C4BB3}"/>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2" name="Group 71">
            <a:extLst>
              <a:ext uri="{FF2B5EF4-FFF2-40B4-BE49-F238E27FC236}">
                <a16:creationId xmlns:a16="http://schemas.microsoft.com/office/drawing/2014/main" id="{21DAB11E-69F0-44FA-8808-4C01E467C4B0}"/>
              </a:ext>
            </a:extLst>
          </p:cNvPr>
          <p:cNvGrpSpPr/>
          <p:nvPr/>
        </p:nvGrpSpPr>
        <p:grpSpPr>
          <a:xfrm>
            <a:off x="6308633" y="2787386"/>
            <a:ext cx="3664963" cy="1518274"/>
            <a:chOff x="6746988" y="2803937"/>
            <a:chExt cx="3664963" cy="1518274"/>
          </a:xfrm>
        </p:grpSpPr>
        <p:grpSp>
          <p:nvGrpSpPr>
            <p:cNvPr id="73" name="Group 72">
              <a:extLst>
                <a:ext uri="{FF2B5EF4-FFF2-40B4-BE49-F238E27FC236}">
                  <a16:creationId xmlns:a16="http://schemas.microsoft.com/office/drawing/2014/main" id="{A595182F-364B-4C63-9EB0-88E94FA9BB85}"/>
                </a:ext>
              </a:extLst>
            </p:cNvPr>
            <p:cNvGrpSpPr/>
            <p:nvPr/>
          </p:nvGrpSpPr>
          <p:grpSpPr>
            <a:xfrm>
              <a:off x="6746988" y="2803937"/>
              <a:ext cx="3664963" cy="1518274"/>
              <a:chOff x="6746988" y="2460838"/>
              <a:chExt cx="3664963" cy="1518274"/>
            </a:xfrm>
          </p:grpSpPr>
          <p:grpSp>
            <p:nvGrpSpPr>
              <p:cNvPr id="79" name="Group 78">
                <a:extLst>
                  <a:ext uri="{FF2B5EF4-FFF2-40B4-BE49-F238E27FC236}">
                    <a16:creationId xmlns:a16="http://schemas.microsoft.com/office/drawing/2014/main" id="{00720A6B-B5BD-4CF5-8788-E8FB294F7837}"/>
                  </a:ext>
                </a:extLst>
              </p:cNvPr>
              <p:cNvGrpSpPr/>
              <p:nvPr/>
            </p:nvGrpSpPr>
            <p:grpSpPr>
              <a:xfrm>
                <a:off x="6746988" y="2460838"/>
                <a:ext cx="3664963" cy="1518274"/>
                <a:chOff x="6290979" y="2493693"/>
                <a:chExt cx="3664963" cy="1518274"/>
              </a:xfrm>
            </p:grpSpPr>
            <p:sp>
              <p:nvSpPr>
                <p:cNvPr id="81" name="Rectangle: Rounded Corners 8">
                  <a:extLst>
                    <a:ext uri="{FF2B5EF4-FFF2-40B4-BE49-F238E27FC236}">
                      <a16:creationId xmlns:a16="http://schemas.microsoft.com/office/drawing/2014/main" id="{87403B3A-B964-4F97-915D-05DA78C1306D}"/>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Rounded Corners 11">
                  <a:extLst>
                    <a:ext uri="{FF2B5EF4-FFF2-40B4-BE49-F238E27FC236}">
                      <a16:creationId xmlns:a16="http://schemas.microsoft.com/office/drawing/2014/main" id="{341EBA81-AD7A-4C19-86E3-2A994BB55700}"/>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0" name="Picture 79">
                <a:extLst>
                  <a:ext uri="{FF2B5EF4-FFF2-40B4-BE49-F238E27FC236}">
                    <a16:creationId xmlns:a16="http://schemas.microsoft.com/office/drawing/2014/main" id="{E26DE549-D700-4A6A-8D5C-7D7BE25E62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4" name="Rectangle: Rounded Corners 11">
              <a:extLst>
                <a:ext uri="{FF2B5EF4-FFF2-40B4-BE49-F238E27FC236}">
                  <a16:creationId xmlns:a16="http://schemas.microsoft.com/office/drawing/2014/main" id="{44BAA8C7-CCDC-4EFF-9C3C-3C3913DECB7C}"/>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5" name="Rectangle: Rounded Corners 11">
              <a:extLst>
                <a:ext uri="{FF2B5EF4-FFF2-40B4-BE49-F238E27FC236}">
                  <a16:creationId xmlns:a16="http://schemas.microsoft.com/office/drawing/2014/main" id="{14820DDD-C363-4E87-987E-1AA76F717A32}"/>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6" name="Rectangle: Rounded Corners 11">
              <a:extLst>
                <a:ext uri="{FF2B5EF4-FFF2-40B4-BE49-F238E27FC236}">
                  <a16:creationId xmlns:a16="http://schemas.microsoft.com/office/drawing/2014/main" id="{EDF57600-86C2-4081-96A5-D307A07CC589}"/>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7" name="Rectangle: Rounded Corners 11">
              <a:extLst>
                <a:ext uri="{FF2B5EF4-FFF2-40B4-BE49-F238E27FC236}">
                  <a16:creationId xmlns:a16="http://schemas.microsoft.com/office/drawing/2014/main" id="{1ED64EDB-AA17-4989-8468-B3C136529B09}"/>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78" name="Rectangle: Rounded Corners 11">
              <a:extLst>
                <a:ext uri="{FF2B5EF4-FFF2-40B4-BE49-F238E27FC236}">
                  <a16:creationId xmlns:a16="http://schemas.microsoft.com/office/drawing/2014/main" id="{94DFA5EB-DCA5-493C-AC5C-C9EBB12F24CF}"/>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3" name="Group 82">
            <a:extLst>
              <a:ext uri="{FF2B5EF4-FFF2-40B4-BE49-F238E27FC236}">
                <a16:creationId xmlns:a16="http://schemas.microsoft.com/office/drawing/2014/main" id="{5FCD34DC-3370-44E6-9B3D-04AADE0316C3}"/>
              </a:ext>
            </a:extLst>
          </p:cNvPr>
          <p:cNvGrpSpPr/>
          <p:nvPr/>
        </p:nvGrpSpPr>
        <p:grpSpPr>
          <a:xfrm>
            <a:off x="10336481" y="2125030"/>
            <a:ext cx="775885" cy="3495266"/>
            <a:chOff x="10336481" y="2125030"/>
            <a:chExt cx="775885" cy="3495266"/>
          </a:xfrm>
        </p:grpSpPr>
        <p:sp>
          <p:nvSpPr>
            <p:cNvPr id="84" name="Rectangle: Rounded Corners 1">
              <a:extLst>
                <a:ext uri="{FF2B5EF4-FFF2-40B4-BE49-F238E27FC236}">
                  <a16:creationId xmlns:a16="http://schemas.microsoft.com/office/drawing/2014/main" id="{2AAFCBE5-79AB-4B2A-BFE5-A4E959A43184}"/>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CC45B145-28F6-4CD7-B5B6-A12A185A4FB8}"/>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6" name="Picture 2" descr="Image result for D365 Finance &amp; Operations logo">
              <a:extLst>
                <a:ext uri="{FF2B5EF4-FFF2-40B4-BE49-F238E27FC236}">
                  <a16:creationId xmlns:a16="http://schemas.microsoft.com/office/drawing/2014/main" id="{43ACCBCC-BA22-47EF-8EFC-E7F89FB2CD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9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06199" y="594222"/>
            <a:ext cx="10211884" cy="553998"/>
          </a:xfrm>
        </p:spPr>
        <p:txBody>
          <a:bodyPr>
            <a:normAutofit fontScale="90000"/>
          </a:bodyPr>
          <a:lstStyle/>
          <a:p>
            <a:r>
              <a:rPr lang="en-US" dirty="0">
                <a:solidFill>
                  <a:srgbClr val="5C005C"/>
                </a:solidFill>
              </a:rPr>
              <a:t>Power Apps:</a:t>
            </a:r>
            <a:r>
              <a:rPr lang="en-US"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436520" y="1459335"/>
            <a:ext cx="5081563" cy="4562210"/>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00788" y="4796954"/>
            <a:ext cx="5152892" cy="1618905"/>
            <a:chOff x="549983" y="5468767"/>
            <a:chExt cx="4348732" cy="1618905"/>
          </a:xfrm>
        </p:grpSpPr>
        <p:sp>
          <p:nvSpPr>
            <p:cNvPr id="38" name="TextBox 37">
              <a:extLst>
                <a:ext uri="{FF2B5EF4-FFF2-40B4-BE49-F238E27FC236}">
                  <a16:creationId xmlns:a16="http://schemas.microsoft.com/office/drawing/2014/main" id="{A0725C09-0308-4292-9444-3B2425D54B8A}"/>
                </a:ext>
              </a:extLst>
            </p:cNvPr>
            <p:cNvSpPr txBox="1"/>
            <p:nvPr/>
          </p:nvSpPr>
          <p:spPr>
            <a:xfrm>
              <a:off x="1025458" y="5468767"/>
              <a:ext cx="3873257" cy="16189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device features such as camera, GPS and microphone with no code!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enable “no limits” development</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00839" y="3128272"/>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260+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00788" y="1742058"/>
            <a:ext cx="5509639" cy="1695849"/>
            <a:chOff x="546611" y="1486340"/>
            <a:chExt cx="5509639" cy="1695849"/>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16958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web &amp; mobile apps with a full featured low-code / no-code platform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Combine a PowerPoint-like designer with Excel functions and you have PowerApps!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32330" y="4068600"/>
            <a:ext cx="5840682" cy="544765"/>
            <a:chOff x="502221" y="4868896"/>
            <a:chExt cx="5840682"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34078"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344914" y="51795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04237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303269" y="660018"/>
            <a:ext cx="10826426" cy="553920"/>
          </a:xfrm>
        </p:spPr>
        <p:txBody>
          <a:bodyPr>
            <a:normAutofit fontScale="90000"/>
          </a:bodyPr>
          <a:lstStyle/>
          <a:p>
            <a:r>
              <a:rPr lang="en-US" sz="3600" dirty="0">
                <a:solidFill>
                  <a:srgbClr val="0078D7"/>
                </a:solidFill>
                <a:latin typeface="Segoe UI Semibold" panose="020B0702040204020203" pitchFamily="34" charset="0"/>
                <a:cs typeface="Segoe UI Semibold" panose="020B0702040204020203" pitchFamily="34" charset="0"/>
              </a:rPr>
              <a:t>Power Automate</a:t>
            </a:r>
            <a:r>
              <a:rPr lang="en-US" sz="3600" b="1" spc="0" dirty="0">
                <a:ln>
                  <a:noFill/>
                </a:ln>
                <a:solidFill>
                  <a:srgbClr val="0078D7"/>
                </a:solidFill>
                <a:latin typeface="Segoe UI Semibold" panose="020B0702040204020203" pitchFamily="34" charset="0"/>
                <a:cs typeface="Segoe UI Semibold" panose="020B0702040204020203" pitchFamily="34" charset="0"/>
              </a:rPr>
              <a:t>:</a:t>
            </a:r>
            <a:r>
              <a:rPr lang="en-US" sz="3600" dirty="0">
                <a:solidFill>
                  <a:srgbClr val="000000"/>
                </a:solidFill>
              </a:rPr>
              <a:t> a low-code approach to automation</a:t>
            </a:r>
          </a:p>
        </p:txBody>
      </p:sp>
      <p:grpSp>
        <p:nvGrpSpPr>
          <p:cNvPr id="11" name="Group 10">
            <a:extLst>
              <a:ext uri="{FF2B5EF4-FFF2-40B4-BE49-F238E27FC236}">
                <a16:creationId xmlns:a16="http://schemas.microsoft.com/office/drawing/2014/main" id="{F45DF0EF-E786-4FAD-BBAA-43B5A4F004D3}"/>
              </a:ext>
            </a:extLst>
          </p:cNvPr>
          <p:cNvGrpSpPr/>
          <p:nvPr/>
        </p:nvGrpSpPr>
        <p:grpSpPr>
          <a:xfrm>
            <a:off x="6381315" y="1637579"/>
            <a:ext cx="5748380" cy="4128539"/>
            <a:chOff x="6885733" y="1868459"/>
            <a:chExt cx="5442937" cy="3909168"/>
          </a:xfrm>
        </p:grpSpPr>
        <p:pic>
          <p:nvPicPr>
            <p:cNvPr id="13" name="Picture 12">
              <a:extLst>
                <a:ext uri="{FF2B5EF4-FFF2-40B4-BE49-F238E27FC236}">
                  <a16:creationId xmlns:a16="http://schemas.microsoft.com/office/drawing/2014/main" id="{F8BAB0F6-4667-47B4-8E0A-64A89FC22C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0169" y="2202686"/>
              <a:ext cx="4082382" cy="2328839"/>
            </a:xfrm>
            <a:prstGeom prst="rect">
              <a:avLst/>
            </a:prstGeom>
            <a:effectLst/>
          </p:spPr>
        </p:pic>
        <p:grpSp>
          <p:nvGrpSpPr>
            <p:cNvPr id="6" name="Group 5">
              <a:extLst>
                <a:ext uri="{FF2B5EF4-FFF2-40B4-BE49-F238E27FC236}">
                  <a16:creationId xmlns:a16="http://schemas.microsoft.com/office/drawing/2014/main" id="{17756793-90DF-45E1-9199-6F7DA664B66E}"/>
                </a:ext>
              </a:extLst>
            </p:cNvPr>
            <p:cNvGrpSpPr/>
            <p:nvPr/>
          </p:nvGrpSpPr>
          <p:grpSpPr>
            <a:xfrm>
              <a:off x="6885733" y="1868459"/>
              <a:ext cx="5442937" cy="3909168"/>
              <a:chOff x="6885733" y="1868459"/>
              <a:chExt cx="5442937" cy="3909168"/>
            </a:xfrm>
          </p:grpSpPr>
          <p:pic>
            <p:nvPicPr>
              <p:cNvPr id="10" name="Picture 9" descr="A picture containing electronics, display, monitor, screenshot&#10;&#10;Description generated with high confidence">
                <a:extLst>
                  <a:ext uri="{FF2B5EF4-FFF2-40B4-BE49-F238E27FC236}">
                    <a16:creationId xmlns:a16="http://schemas.microsoft.com/office/drawing/2014/main" id="{FDF4AFEB-2BB3-4A0F-889E-7CD01417212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85733" y="1868459"/>
                <a:ext cx="4466203" cy="3160746"/>
              </a:xfrm>
              <a:prstGeom prst="rect">
                <a:avLst/>
              </a:prstGeom>
              <a:effectLst/>
            </p:spPr>
          </p:pic>
          <p:pic>
            <p:nvPicPr>
              <p:cNvPr id="12" name="Picture 11">
                <a:extLst>
                  <a:ext uri="{FF2B5EF4-FFF2-40B4-BE49-F238E27FC236}">
                    <a16:creationId xmlns:a16="http://schemas.microsoft.com/office/drawing/2014/main" id="{D70909A6-67C4-4FCD-9031-C2276F1556E9}"/>
                  </a:ext>
                </a:extLst>
              </p:cNvPr>
              <p:cNvPicPr>
                <a:picLocks noChangeAspect="1"/>
              </p:cNvPicPr>
              <p:nvPr/>
            </p:nvPicPr>
            <p:blipFill>
              <a:blip r:embed="rId5"/>
              <a:stretch>
                <a:fillRect/>
              </a:stretch>
            </p:blipFill>
            <p:spPr>
              <a:xfrm>
                <a:off x="7080170" y="2196570"/>
                <a:ext cx="4082382" cy="2697416"/>
              </a:xfrm>
              <a:prstGeom prst="rect">
                <a:avLst/>
              </a:prstGeom>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855E4E2E-1963-4771-85AE-AD5DB759ED92}"/>
                  </a:ext>
                </a:extLst>
              </p:cNvPr>
              <p:cNvGrpSpPr/>
              <p:nvPr/>
            </p:nvGrpSpPr>
            <p:grpSpPr>
              <a:xfrm>
                <a:off x="8959926" y="3545278"/>
                <a:ext cx="3368744" cy="2105923"/>
                <a:chOff x="5588843" y="3908826"/>
                <a:chExt cx="3584416" cy="2240747"/>
              </a:xfrm>
            </p:grpSpPr>
            <p:pic>
              <p:nvPicPr>
                <p:cNvPr id="7" name="Picture 6" descr="A screenshot of a computer&#10;&#10;Description generated with very high confidence">
                  <a:extLst>
                    <a:ext uri="{FF2B5EF4-FFF2-40B4-BE49-F238E27FC236}">
                      <a16:creationId xmlns:a16="http://schemas.microsoft.com/office/drawing/2014/main" id="{FBB72ABC-AF4D-458B-A954-2EC6F8AFD7B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151533" y="4225865"/>
                  <a:ext cx="2505199" cy="1519153"/>
                </a:xfrm>
                <a:prstGeom prst="rect">
                  <a:avLst/>
                </a:prstGeom>
              </p:spPr>
            </p:pic>
            <p:pic>
              <p:nvPicPr>
                <p:cNvPr id="16" name="Picture 15">
                  <a:extLst>
                    <a:ext uri="{FF2B5EF4-FFF2-40B4-BE49-F238E27FC236}">
                      <a16:creationId xmlns:a16="http://schemas.microsoft.com/office/drawing/2014/main" id="{948FF309-D16E-4F01-A00D-DD29BD653E6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588843" y="3908826"/>
                  <a:ext cx="3584416" cy="2240747"/>
                </a:xfrm>
                <a:prstGeom prst="rect">
                  <a:avLst/>
                </a:prstGeom>
              </p:spPr>
            </p:pic>
          </p:grpSp>
          <p:grpSp>
            <p:nvGrpSpPr>
              <p:cNvPr id="5" name="Group 4">
                <a:extLst>
                  <a:ext uri="{FF2B5EF4-FFF2-40B4-BE49-F238E27FC236}">
                    <a16:creationId xmlns:a16="http://schemas.microsoft.com/office/drawing/2014/main" id="{89AA5C29-F126-4537-A5BD-74B96A8702D7}"/>
                  </a:ext>
                </a:extLst>
              </p:cNvPr>
              <p:cNvGrpSpPr/>
              <p:nvPr/>
            </p:nvGrpSpPr>
            <p:grpSpPr>
              <a:xfrm>
                <a:off x="8873295" y="4064950"/>
                <a:ext cx="999061" cy="1712677"/>
                <a:chOff x="8594655" y="3221970"/>
                <a:chExt cx="1917740" cy="3287555"/>
              </a:xfrm>
            </p:grpSpPr>
            <p:pic>
              <p:nvPicPr>
                <p:cNvPr id="4" name="Picture 3" descr="A close up of a logo&#10;&#10;Description generated with high confidence">
                  <a:extLst>
                    <a:ext uri="{FF2B5EF4-FFF2-40B4-BE49-F238E27FC236}">
                      <a16:creationId xmlns:a16="http://schemas.microsoft.com/office/drawing/2014/main" id="{4EAF02BB-1CE2-4631-B663-378786B1C8E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812551" y="3525028"/>
                  <a:ext cx="1527354" cy="2502096"/>
                </a:xfrm>
                <a:prstGeom prst="rect">
                  <a:avLst/>
                </a:prstGeom>
              </p:spPr>
            </p:pic>
            <p:pic>
              <p:nvPicPr>
                <p:cNvPr id="14" name="Picture 13" descr="A screen shot of a computer&#10;&#10;Description generated with very high confidence">
                  <a:extLst>
                    <a:ext uri="{FF2B5EF4-FFF2-40B4-BE49-F238E27FC236}">
                      <a16:creationId xmlns:a16="http://schemas.microsoft.com/office/drawing/2014/main" id="{2BF6EA5E-3266-422E-90C8-2B77A913C49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94655" y="3221970"/>
                  <a:ext cx="1917740" cy="3287555"/>
                </a:xfrm>
                <a:prstGeom prst="rect">
                  <a:avLst/>
                </a:prstGeom>
              </p:spPr>
            </p:pic>
          </p:grpSp>
        </p:grpSp>
      </p:grpSp>
      <p:grpSp>
        <p:nvGrpSpPr>
          <p:cNvPr id="20" name="Group 19">
            <a:extLst>
              <a:ext uri="{FF2B5EF4-FFF2-40B4-BE49-F238E27FC236}">
                <a16:creationId xmlns:a16="http://schemas.microsoft.com/office/drawing/2014/main" id="{EEE37C4F-DC4E-4693-B3B1-CE47872D089A}"/>
              </a:ext>
            </a:extLst>
          </p:cNvPr>
          <p:cNvGrpSpPr/>
          <p:nvPr/>
        </p:nvGrpSpPr>
        <p:grpSpPr>
          <a:xfrm>
            <a:off x="517798" y="1977512"/>
            <a:ext cx="5772805" cy="1369565"/>
            <a:chOff x="538276" y="2362123"/>
            <a:chExt cx="5773624" cy="1369759"/>
          </a:xfrm>
        </p:grpSpPr>
        <p:sp>
          <p:nvSpPr>
            <p:cNvPr id="21" name="TextBox 20">
              <a:extLst>
                <a:ext uri="{FF2B5EF4-FFF2-40B4-BE49-F238E27FC236}">
                  <a16:creationId xmlns:a16="http://schemas.microsoft.com/office/drawing/2014/main" id="{E03DC203-F28D-43AD-92A9-DCDA128E243E}"/>
                </a:ext>
              </a:extLst>
            </p:cNvPr>
            <p:cNvSpPr txBox="1"/>
            <p:nvPr/>
          </p:nvSpPr>
          <p:spPr>
            <a:xfrm>
              <a:off x="1103075" y="2362123"/>
              <a:ext cx="5208825" cy="1369759"/>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From simple automations to complex business flows</a:t>
              </a:r>
            </a:p>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Model business processes and automate workflows and your apps and services</a:t>
              </a:r>
            </a:p>
          </p:txBody>
        </p:sp>
        <p:sp>
          <p:nvSpPr>
            <p:cNvPr id="22" name="Org_ECA6" title="Icon of three boxes in a bracket chart">
              <a:extLst>
                <a:ext uri="{FF2B5EF4-FFF2-40B4-BE49-F238E27FC236}">
                  <a16:creationId xmlns:a16="http://schemas.microsoft.com/office/drawing/2014/main" id="{CD8C394F-CA96-4172-96DC-C9D9019AC8B7}"/>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287E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A5E3EA3C-329C-48A7-AD30-5EA189A41322}"/>
              </a:ext>
            </a:extLst>
          </p:cNvPr>
          <p:cNvSpPr txBox="1"/>
          <p:nvPr/>
        </p:nvSpPr>
        <p:spPr>
          <a:xfrm>
            <a:off x="1130624" y="4957450"/>
            <a:ext cx="3925297" cy="8038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with Azure and custom logic</a:t>
            </a:r>
          </a:p>
        </p:txBody>
      </p:sp>
      <p:sp>
        <p:nvSpPr>
          <p:cNvPr id="25" name="Freeform 96" title="Icon of a gear with a wrench">
            <a:extLst>
              <a:ext uri="{FF2B5EF4-FFF2-40B4-BE49-F238E27FC236}">
                <a16:creationId xmlns:a16="http://schemas.microsoft.com/office/drawing/2014/main" id="{A8CE004D-FEC7-4178-81EC-FFA8D751AB1E}"/>
              </a:ext>
            </a:extLst>
          </p:cNvPr>
          <p:cNvSpPr>
            <a:spLocks noChangeAspect="1" noEditPoints="1"/>
          </p:cNvSpPr>
          <p:nvPr/>
        </p:nvSpPr>
        <p:spPr bwMode="auto">
          <a:xfrm>
            <a:off x="550770" y="5093525"/>
            <a:ext cx="417961" cy="38484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287E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2A4CBAB1-7C84-4AB0-9C97-AA2BE559DF1D}"/>
              </a:ext>
            </a:extLst>
          </p:cNvPr>
          <p:cNvSpPr txBox="1"/>
          <p:nvPr/>
        </p:nvSpPr>
        <p:spPr>
          <a:xfrm>
            <a:off x="1103784" y="4182460"/>
            <a:ext cx="4992216" cy="5447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28" name="Graphic 27" descr="Lock">
            <a:extLst>
              <a:ext uri="{FF2B5EF4-FFF2-40B4-BE49-F238E27FC236}">
                <a16:creationId xmlns:a16="http://schemas.microsoft.com/office/drawing/2014/main" id="{5AC9AC1D-24E1-4F67-A7A9-3D16D995851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3015" y="4163398"/>
            <a:ext cx="526102" cy="526102"/>
          </a:xfrm>
          <a:prstGeom prst="rect">
            <a:avLst/>
          </a:prstGeom>
        </p:spPr>
      </p:pic>
      <p:sp>
        <p:nvSpPr>
          <p:cNvPr id="32" name="TextBox 31">
            <a:extLst>
              <a:ext uri="{FF2B5EF4-FFF2-40B4-BE49-F238E27FC236}">
                <a16:creationId xmlns:a16="http://schemas.microsoft.com/office/drawing/2014/main" id="{3BFE32F5-0FA6-4AD1-A5FF-9CAEEDC9422E}"/>
              </a:ext>
            </a:extLst>
          </p:cNvPr>
          <p:cNvSpPr txBox="1"/>
          <p:nvPr/>
        </p:nvSpPr>
        <p:spPr>
          <a:xfrm>
            <a:off x="1077791" y="3239689"/>
            <a:ext cx="4732895" cy="794023"/>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Same </a:t>
            </a:r>
            <a:r>
              <a:rPr kumimoji="0" lang="en-US" sz="1800" b="0" i="0" u="none" strike="noStrike" kern="1200" cap="none" spc="0" normalizeH="0" baseline="0" noProof="0" dirty="0">
                <a:ln>
                  <a:noFill/>
                </a:ln>
                <a:solidFill>
                  <a:srgbClr val="000000"/>
                </a:solidFill>
                <a:effectLst/>
                <a:uLnTx/>
                <a:uFillTx/>
                <a:latin typeface="Segoe UI"/>
                <a:ea typeface="+mn-ea"/>
                <a:cs typeface="+mn-cs"/>
              </a:rPr>
              <a:t>pre-built and custom connectors used by PowerApps</a:t>
            </a:r>
          </a:p>
        </p:txBody>
      </p:sp>
      <p:grpSp>
        <p:nvGrpSpPr>
          <p:cNvPr id="33" name="Group 4">
            <a:extLst>
              <a:ext uri="{FF2B5EF4-FFF2-40B4-BE49-F238E27FC236}">
                <a16:creationId xmlns:a16="http://schemas.microsoft.com/office/drawing/2014/main" id="{CA4AD6A2-AE7B-41F1-A4B9-DF1B4C379D53}"/>
              </a:ext>
            </a:extLst>
          </p:cNvPr>
          <p:cNvGrpSpPr>
            <a:grpSpLocks noChangeAspect="1"/>
          </p:cNvGrpSpPr>
          <p:nvPr/>
        </p:nvGrpSpPr>
        <p:grpSpPr bwMode="auto">
          <a:xfrm>
            <a:off x="565924" y="3432173"/>
            <a:ext cx="366816" cy="414928"/>
            <a:chOff x="2632" y="955"/>
            <a:chExt cx="2410" cy="2412"/>
          </a:xfrm>
        </p:grpSpPr>
        <p:sp>
          <p:nvSpPr>
            <p:cNvPr id="34" name="Freeform 5">
              <a:extLst>
                <a:ext uri="{FF2B5EF4-FFF2-40B4-BE49-F238E27FC236}">
                  <a16:creationId xmlns:a16="http://schemas.microsoft.com/office/drawing/2014/main" id="{7379762C-C30F-46FA-B878-CF0B6EE87FC6}"/>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6BC6F08A-1C65-4D9E-AC8F-BAC2851F2DE2}"/>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0C9CDD2F-AE9F-4BF1-B77B-2BC4C42FF87A}"/>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F49789B8-C42E-44F9-9DBF-3818436BBCEC}"/>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5EDDD547-B734-402E-AEF2-9CA169E3DEE7}"/>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9" name="Freeform 10">
              <a:extLst>
                <a:ext uri="{FF2B5EF4-FFF2-40B4-BE49-F238E27FC236}">
                  <a16:creationId xmlns:a16="http://schemas.microsoft.com/office/drawing/2014/main" id="{2E5BF3E3-2F9B-4D2E-96F9-EA206134310F}"/>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D1967BCD-3004-41E8-8A76-FE26C1FCFB12}"/>
              </a:ext>
            </a:extLst>
          </p:cNvPr>
          <p:cNvGrpSpPr/>
          <p:nvPr/>
        </p:nvGrpSpPr>
        <p:grpSpPr>
          <a:xfrm>
            <a:off x="348738" y="565252"/>
            <a:ext cx="781886" cy="781886"/>
            <a:chOff x="4726930" y="4471473"/>
            <a:chExt cx="703088" cy="703088"/>
          </a:xfrm>
          <a:effectLst/>
        </p:grpSpPr>
        <p:sp>
          <p:nvSpPr>
            <p:cNvPr id="43" name="Oval 42">
              <a:extLst>
                <a:ext uri="{FF2B5EF4-FFF2-40B4-BE49-F238E27FC236}">
                  <a16:creationId xmlns:a16="http://schemas.microsoft.com/office/drawing/2014/main" id="{17C0A294-3A0E-4AED-86A8-0BC0127D2522}"/>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5A3B5B8E-8A94-4457-8A80-4B47E713BC9F}"/>
                </a:ext>
              </a:extLst>
            </p:cNvPr>
            <p:cNvGrpSpPr/>
            <p:nvPr/>
          </p:nvGrpSpPr>
          <p:grpSpPr>
            <a:xfrm>
              <a:off x="4902990" y="4689695"/>
              <a:ext cx="350968" cy="266644"/>
              <a:chOff x="-1146792" y="678443"/>
              <a:chExt cx="1017587" cy="773113"/>
            </a:xfrm>
            <a:solidFill>
              <a:srgbClr val="D2D2D2"/>
            </a:solidFill>
          </p:grpSpPr>
          <p:sp>
            <p:nvSpPr>
              <p:cNvPr id="45" name="Freeform 5">
                <a:extLst>
                  <a:ext uri="{FF2B5EF4-FFF2-40B4-BE49-F238E27FC236}">
                    <a16:creationId xmlns:a16="http://schemas.microsoft.com/office/drawing/2014/main" id="{C91A7029-2402-4B6A-B589-D6690DB1C8E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6">
                <a:extLst>
                  <a:ext uri="{FF2B5EF4-FFF2-40B4-BE49-F238E27FC236}">
                    <a16:creationId xmlns:a16="http://schemas.microsoft.com/office/drawing/2014/main" id="{484A05AA-2D76-46B7-BB53-484843CF47F2}"/>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31945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5" descr="A screenshot of a cell phone&#10;&#10;Description generated with very high confidence">
            <a:extLst>
              <a:ext uri="{FF2B5EF4-FFF2-40B4-BE49-F238E27FC236}">
                <a16:creationId xmlns:a16="http://schemas.microsoft.com/office/drawing/2014/main" id="{62C6547B-3C1B-4A21-8996-A86EDF500D3E}"/>
              </a:ext>
            </a:extLst>
          </p:cNvPr>
          <p:cNvPicPr>
            <a:picLocks noChangeAspect="1"/>
          </p:cNvPicPr>
          <p:nvPr/>
        </p:nvPicPr>
        <p:blipFill>
          <a:blip r:embed="rId3"/>
          <a:stretch>
            <a:fillRect/>
          </a:stretch>
        </p:blipFill>
        <p:spPr>
          <a:xfrm>
            <a:off x="6643602" y="1999933"/>
            <a:ext cx="4254769" cy="28325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303269" y="660018"/>
            <a:ext cx="10279612" cy="553920"/>
          </a:xfrm>
        </p:spPr>
        <p:txBody>
          <a:bodyPr>
            <a:normAutofit/>
          </a:bodyPr>
          <a:lstStyle/>
          <a:p>
            <a:r>
              <a:rPr lang="en-US" sz="3600" b="1" spc="0" dirty="0">
                <a:ln>
                  <a:noFill/>
                </a:ln>
                <a:solidFill>
                  <a:srgbClr val="FFC000"/>
                </a:solidFill>
                <a:latin typeface="Segoe UI Semibold" panose="020B0702040204020203" pitchFamily="34" charset="0"/>
                <a:cs typeface="Segoe UI Semibold" panose="020B0702040204020203" pitchFamily="34" charset="0"/>
              </a:rPr>
              <a:t>Power BI:</a:t>
            </a:r>
            <a:r>
              <a:rPr lang="en-US" sz="3600" dirty="0">
                <a:solidFill>
                  <a:srgbClr val="040404"/>
                </a:solidFill>
              </a:rPr>
              <a:t> Experience your data with Power BI</a:t>
            </a:r>
          </a:p>
        </p:txBody>
      </p:sp>
      <p:grpSp>
        <p:nvGrpSpPr>
          <p:cNvPr id="3" name="Gruppieren 2">
            <a:extLst>
              <a:ext uri="{FF2B5EF4-FFF2-40B4-BE49-F238E27FC236}">
                <a16:creationId xmlns:a16="http://schemas.microsoft.com/office/drawing/2014/main" id="{C6A6BF37-9C60-4FA6-A844-2D9BF00FAEF8}"/>
              </a:ext>
            </a:extLst>
          </p:cNvPr>
          <p:cNvGrpSpPr/>
          <p:nvPr/>
        </p:nvGrpSpPr>
        <p:grpSpPr>
          <a:xfrm>
            <a:off x="348738" y="536603"/>
            <a:ext cx="781886" cy="781886"/>
            <a:chOff x="348738" y="536603"/>
            <a:chExt cx="781886" cy="781886"/>
          </a:xfrm>
        </p:grpSpPr>
        <p:sp>
          <p:nvSpPr>
            <p:cNvPr id="43" name="Oval 42">
              <a:extLst>
                <a:ext uri="{FF2B5EF4-FFF2-40B4-BE49-F238E27FC236}">
                  <a16:creationId xmlns:a16="http://schemas.microsoft.com/office/drawing/2014/main" id="{17C0A294-3A0E-4AED-86A8-0BC0127D2522}"/>
                </a:ext>
              </a:extLst>
            </p:cNvPr>
            <p:cNvSpPr/>
            <p:nvPr/>
          </p:nvSpPr>
          <p:spPr bwMode="auto">
            <a:xfrm>
              <a:off x="348738" y="536603"/>
              <a:ext cx="781886" cy="781886"/>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Freeform 13">
              <a:extLst>
                <a:ext uri="{FF2B5EF4-FFF2-40B4-BE49-F238E27FC236}">
                  <a16:creationId xmlns:a16="http://schemas.microsoft.com/office/drawing/2014/main" id="{5A050D60-54C5-4FEA-933E-50E623AAA099}"/>
                </a:ext>
              </a:extLst>
            </p:cNvPr>
            <p:cNvSpPr>
              <a:spLocks/>
            </p:cNvSpPr>
            <p:nvPr/>
          </p:nvSpPr>
          <p:spPr bwMode="auto">
            <a:xfrm>
              <a:off x="568665" y="800197"/>
              <a:ext cx="360116" cy="237287"/>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Freeform 14">
              <a:extLst>
                <a:ext uri="{FF2B5EF4-FFF2-40B4-BE49-F238E27FC236}">
                  <a16:creationId xmlns:a16="http://schemas.microsoft.com/office/drawing/2014/main" id="{5701CF55-9355-4170-A108-53D429F7C078}"/>
                </a:ext>
              </a:extLst>
            </p:cNvPr>
            <p:cNvSpPr>
              <a:spLocks/>
            </p:cNvSpPr>
            <p:nvPr/>
          </p:nvSpPr>
          <p:spPr bwMode="auto">
            <a:xfrm>
              <a:off x="635663" y="988631"/>
              <a:ext cx="39082" cy="85144"/>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Freeform 15">
              <a:extLst>
                <a:ext uri="{FF2B5EF4-FFF2-40B4-BE49-F238E27FC236}">
                  <a16:creationId xmlns:a16="http://schemas.microsoft.com/office/drawing/2014/main" id="{CAD6E115-F33E-42DE-9560-043321E64AFD}"/>
                </a:ext>
              </a:extLst>
            </p:cNvPr>
            <p:cNvSpPr>
              <a:spLocks/>
            </p:cNvSpPr>
            <p:nvPr/>
          </p:nvSpPr>
          <p:spPr bwMode="auto">
            <a:xfrm>
              <a:off x="697078" y="916049"/>
              <a:ext cx="40478" cy="157726"/>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Freeform 16">
              <a:extLst>
                <a:ext uri="{FF2B5EF4-FFF2-40B4-BE49-F238E27FC236}">
                  <a16:creationId xmlns:a16="http://schemas.microsoft.com/office/drawing/2014/main" id="{260746C8-43B2-442E-937C-40E8EE7DB028}"/>
                </a:ext>
              </a:extLst>
            </p:cNvPr>
            <p:cNvSpPr>
              <a:spLocks/>
            </p:cNvSpPr>
            <p:nvPr/>
          </p:nvSpPr>
          <p:spPr bwMode="auto">
            <a:xfrm>
              <a:off x="821305" y="865800"/>
              <a:ext cx="40478" cy="20797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 name="Freeform 17">
              <a:extLst>
                <a:ext uri="{FF2B5EF4-FFF2-40B4-BE49-F238E27FC236}">
                  <a16:creationId xmlns:a16="http://schemas.microsoft.com/office/drawing/2014/main" id="{45172622-E65C-4ABB-AAA0-2058649BCCB3}"/>
                </a:ext>
              </a:extLst>
            </p:cNvPr>
            <p:cNvSpPr>
              <a:spLocks/>
            </p:cNvSpPr>
            <p:nvPr/>
          </p:nvSpPr>
          <p:spPr bwMode="auto">
            <a:xfrm>
              <a:off x="759889" y="945361"/>
              <a:ext cx="39082" cy="128414"/>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53" name="Group 19">
            <a:extLst>
              <a:ext uri="{FF2B5EF4-FFF2-40B4-BE49-F238E27FC236}">
                <a16:creationId xmlns:a16="http://schemas.microsoft.com/office/drawing/2014/main" id="{99E76221-659B-4169-A5D6-876015FC2F5F}"/>
              </a:ext>
            </a:extLst>
          </p:cNvPr>
          <p:cNvGrpSpPr/>
          <p:nvPr/>
        </p:nvGrpSpPr>
        <p:grpSpPr>
          <a:xfrm>
            <a:off x="539064" y="1934980"/>
            <a:ext cx="5772805" cy="849423"/>
            <a:chOff x="538276" y="2362123"/>
            <a:chExt cx="5773624" cy="849543"/>
          </a:xfrm>
        </p:grpSpPr>
        <p:sp>
          <p:nvSpPr>
            <p:cNvPr id="54" name="TextBox 20">
              <a:extLst>
                <a:ext uri="{FF2B5EF4-FFF2-40B4-BE49-F238E27FC236}">
                  <a16:creationId xmlns:a16="http://schemas.microsoft.com/office/drawing/2014/main" id="{D855DDAB-9407-4A4A-8737-6E2889A3802C}"/>
                </a:ext>
              </a:extLst>
            </p:cNvPr>
            <p:cNvSpPr txBox="1"/>
            <p:nvPr/>
          </p:nvSpPr>
          <p:spPr>
            <a:xfrm>
              <a:off x="1103075" y="2362123"/>
              <a:ext cx="5208825" cy="849543"/>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Connect to any data source to find the best insights and answer tough business questions</a:t>
              </a: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a:rPr>
                <a:t>.</a:t>
              </a:r>
            </a:p>
          </p:txBody>
        </p:sp>
        <p:sp>
          <p:nvSpPr>
            <p:cNvPr id="55" name="Org_ECA6" title="Icon of three boxes in a bracket chart">
              <a:extLst>
                <a:ext uri="{FF2B5EF4-FFF2-40B4-BE49-F238E27FC236}">
                  <a16:creationId xmlns:a16="http://schemas.microsoft.com/office/drawing/2014/main" id="{BD1B886D-2F24-4C67-8B22-500B1BEA7422}"/>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9" name="Picture 9" descr="A picture containing electronics, display, monitor, screenshot&#10;&#10;Description generated with high confidence">
            <a:extLst>
              <a:ext uri="{FF2B5EF4-FFF2-40B4-BE49-F238E27FC236}">
                <a16:creationId xmlns:a16="http://schemas.microsoft.com/office/drawing/2014/main" id="{EC9E7366-2614-4960-836B-84024279F8F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81314" y="1637579"/>
            <a:ext cx="4716833" cy="3338118"/>
          </a:xfrm>
          <a:prstGeom prst="rect">
            <a:avLst/>
          </a:prstGeom>
          <a:effectLst/>
        </p:spPr>
      </p:pic>
      <p:pic>
        <p:nvPicPr>
          <p:cNvPr id="66" name="Picture 15">
            <a:extLst>
              <a:ext uri="{FF2B5EF4-FFF2-40B4-BE49-F238E27FC236}">
                <a16:creationId xmlns:a16="http://schemas.microsoft.com/office/drawing/2014/main" id="{7F1D7816-8D94-472D-A0A2-8A61EA58082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71905" y="3408496"/>
            <a:ext cx="3557788" cy="2224101"/>
          </a:xfrm>
          <a:prstGeom prst="rect">
            <a:avLst/>
          </a:prstGeom>
        </p:spPr>
      </p:pic>
      <p:pic>
        <p:nvPicPr>
          <p:cNvPr id="67" name="Picture 3" descr="A screenshot of a computer&#10;&#10;Description generated with very high confidence">
            <a:extLst>
              <a:ext uri="{FF2B5EF4-FFF2-40B4-BE49-F238E27FC236}">
                <a16:creationId xmlns:a16="http://schemas.microsoft.com/office/drawing/2014/main" id="{6A05DBE0-18A2-42CA-9968-E8D1F5218D1C}"/>
              </a:ext>
            </a:extLst>
          </p:cNvPr>
          <p:cNvPicPr>
            <a:picLocks noChangeAspect="1"/>
          </p:cNvPicPr>
          <p:nvPr/>
        </p:nvPicPr>
        <p:blipFill rotWithShape="1">
          <a:blip r:embed="rId6"/>
          <a:srcRect l="63337" t="43188" r="6857" b="18389"/>
          <a:stretch/>
        </p:blipFill>
        <p:spPr>
          <a:xfrm>
            <a:off x="9160715" y="3726713"/>
            <a:ext cx="2395586" cy="1488392"/>
          </a:xfrm>
          <a:prstGeom prst="rect">
            <a:avLst/>
          </a:prstGeom>
        </p:spPr>
      </p:pic>
      <p:pic>
        <p:nvPicPr>
          <p:cNvPr id="68" name="Picture 3" descr="A screenshot of a computer&#10;&#10;Description generated with very high confidence">
            <a:extLst>
              <a:ext uri="{FF2B5EF4-FFF2-40B4-BE49-F238E27FC236}">
                <a16:creationId xmlns:a16="http://schemas.microsoft.com/office/drawing/2014/main" id="{C80C7E99-4A6D-4FE0-8247-77CF4E44760D}"/>
              </a:ext>
            </a:extLst>
          </p:cNvPr>
          <p:cNvPicPr>
            <a:picLocks noChangeAspect="1"/>
          </p:cNvPicPr>
          <p:nvPr/>
        </p:nvPicPr>
        <p:blipFill rotWithShape="1">
          <a:blip r:embed="rId6"/>
          <a:srcRect l="7311" t="48669" r="84539" b="19143"/>
          <a:stretch/>
        </p:blipFill>
        <p:spPr>
          <a:xfrm>
            <a:off x="8587323" y="4107052"/>
            <a:ext cx="838440" cy="1453646"/>
          </a:xfrm>
          <a:prstGeom prst="rect">
            <a:avLst/>
          </a:prstGeom>
        </p:spPr>
      </p:pic>
      <p:pic>
        <p:nvPicPr>
          <p:cNvPr id="64" name="Picture 13" descr="A screen shot of a computer&#10;&#10;Description generated with very high confidence">
            <a:extLst>
              <a:ext uri="{FF2B5EF4-FFF2-40B4-BE49-F238E27FC236}">
                <a16:creationId xmlns:a16="http://schemas.microsoft.com/office/drawing/2014/main" id="{949306DB-C8EC-49D7-9B68-8EE31A54FE1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475094" y="3957331"/>
            <a:ext cx="1055125" cy="1808787"/>
          </a:xfrm>
          <a:prstGeom prst="rect">
            <a:avLst/>
          </a:prstGeom>
        </p:spPr>
      </p:pic>
      <p:sp>
        <p:nvSpPr>
          <p:cNvPr id="72" name="TextBox 20">
            <a:extLst>
              <a:ext uri="{FF2B5EF4-FFF2-40B4-BE49-F238E27FC236}">
                <a16:creationId xmlns:a16="http://schemas.microsoft.com/office/drawing/2014/main" id="{78FA7C0F-01DF-4608-9B0F-7340D200707F}"/>
              </a:ext>
            </a:extLst>
          </p:cNvPr>
          <p:cNvSpPr txBox="1"/>
          <p:nvPr/>
        </p:nvSpPr>
        <p:spPr>
          <a:xfrm>
            <a:off x="1103783" y="3957335"/>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Leverage Azure Data Services like Date Lake and SQL Data Warehouse </a:t>
            </a:r>
            <a:r>
              <a:rPr kumimoji="0" lang="en-US" sz="1800" b="0" i="0" u="none" strike="noStrike" kern="1200" cap="none" spc="0" normalizeH="0" baseline="0" noProof="0" dirty="0">
                <a:ln>
                  <a:noFill/>
                </a:ln>
                <a:solidFill>
                  <a:srgbClr val="040404"/>
                </a:solidFill>
                <a:effectLst/>
                <a:uLnTx/>
                <a:uFillTx/>
                <a:latin typeface="Segoe UI"/>
                <a:ea typeface="+mn-ea"/>
                <a:cs typeface="Segoe UI"/>
              </a:rPr>
              <a:t>to optimize analysis big data</a:t>
            </a:r>
          </a:p>
        </p:txBody>
      </p:sp>
      <p:sp>
        <p:nvSpPr>
          <p:cNvPr id="75" name="TextBox 20">
            <a:extLst>
              <a:ext uri="{FF2B5EF4-FFF2-40B4-BE49-F238E27FC236}">
                <a16:creationId xmlns:a16="http://schemas.microsoft.com/office/drawing/2014/main" id="{A73AE451-0C30-486A-8601-FD30DE263758}"/>
              </a:ext>
            </a:extLst>
          </p:cNvPr>
          <p:cNvSpPr txBox="1"/>
          <p:nvPr/>
        </p:nvSpPr>
        <p:spPr>
          <a:xfrm>
            <a:off x="1103783" y="2853004"/>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Directly integrated with Microsoft Flow, PowerApps, Microsoft Teams, Office 365, Dynamics 365 &amp; Azure</a:t>
            </a:r>
          </a:p>
        </p:txBody>
      </p:sp>
      <p:sp>
        <p:nvSpPr>
          <p:cNvPr id="81" name="TextBox 20">
            <a:extLst>
              <a:ext uri="{FF2B5EF4-FFF2-40B4-BE49-F238E27FC236}">
                <a16:creationId xmlns:a16="http://schemas.microsoft.com/office/drawing/2014/main" id="{2A626B32-F014-448B-8557-193CF537BA3C}"/>
              </a:ext>
            </a:extLst>
          </p:cNvPr>
          <p:cNvSpPr txBox="1"/>
          <p:nvPr/>
        </p:nvSpPr>
        <p:spPr>
          <a:xfrm>
            <a:off x="1103783" y="4975697"/>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pitchFamily="34" charset="0"/>
              </a:rPr>
              <a:t>PowerPoint like pixel perfect drag and drop design experience. Start from a template, report is running with live data as you build it</a:t>
            </a:r>
          </a:p>
        </p:txBody>
      </p:sp>
      <p:grpSp>
        <p:nvGrpSpPr>
          <p:cNvPr id="83" name="Group 4">
            <a:extLst>
              <a:ext uri="{FF2B5EF4-FFF2-40B4-BE49-F238E27FC236}">
                <a16:creationId xmlns:a16="http://schemas.microsoft.com/office/drawing/2014/main" id="{EC9B7A01-5238-48A6-BAA0-5C76733F07EF}"/>
              </a:ext>
            </a:extLst>
          </p:cNvPr>
          <p:cNvGrpSpPr>
            <a:grpSpLocks noChangeAspect="1"/>
          </p:cNvGrpSpPr>
          <p:nvPr/>
        </p:nvGrpSpPr>
        <p:grpSpPr bwMode="auto">
          <a:xfrm>
            <a:off x="565924" y="3060028"/>
            <a:ext cx="366816" cy="414928"/>
            <a:chOff x="2632" y="955"/>
            <a:chExt cx="2410" cy="2412"/>
          </a:xfrm>
        </p:grpSpPr>
        <p:sp>
          <p:nvSpPr>
            <p:cNvPr id="84" name="Freeform 5">
              <a:extLst>
                <a:ext uri="{FF2B5EF4-FFF2-40B4-BE49-F238E27FC236}">
                  <a16:creationId xmlns:a16="http://schemas.microsoft.com/office/drawing/2014/main" id="{D659EFFA-8FE6-48F7-9C7C-52BD91945F9E}"/>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551038CC-664F-4E9C-BE2E-EF7E9AE5262B}"/>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440271B2-143F-4EBC-BFE7-B06099513ADE}"/>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03823A68-386F-4070-8B0A-0BB71FA1E7A4}"/>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8" name="Freeform 9">
              <a:extLst>
                <a:ext uri="{FF2B5EF4-FFF2-40B4-BE49-F238E27FC236}">
                  <a16:creationId xmlns:a16="http://schemas.microsoft.com/office/drawing/2014/main" id="{5BFD5AD6-D4B8-4AB5-8DDD-6B2E6C43A517}"/>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9" name="Freeform 10">
              <a:extLst>
                <a:ext uri="{FF2B5EF4-FFF2-40B4-BE49-F238E27FC236}">
                  <a16:creationId xmlns:a16="http://schemas.microsoft.com/office/drawing/2014/main" id="{9E3B8541-3B26-492A-957B-924A0314979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sp>
        <p:nvSpPr>
          <p:cNvPr id="90" name="Graphic 5">
            <a:extLst>
              <a:ext uri="{FF2B5EF4-FFF2-40B4-BE49-F238E27FC236}">
                <a16:creationId xmlns:a16="http://schemas.microsoft.com/office/drawing/2014/main" id="{A3570971-4EC5-4D6D-A2BE-0CC760FDE8C2}"/>
              </a:ext>
            </a:extLst>
          </p:cNvPr>
          <p:cNvSpPr/>
          <p:nvPr/>
        </p:nvSpPr>
        <p:spPr>
          <a:xfrm>
            <a:off x="538708" y="5215105"/>
            <a:ext cx="460619" cy="414928"/>
          </a:xfrm>
          <a:custGeom>
            <a:avLst/>
            <a:gdLst>
              <a:gd name="connsiteX0" fmla="*/ 470916 w 1295400"/>
              <a:gd name="connsiteY0" fmla="*/ 613315 h 1123950"/>
              <a:gd name="connsiteX1" fmla="*/ 833819 w 1295400"/>
              <a:gd name="connsiteY1" fmla="*/ 613315 h 1123950"/>
              <a:gd name="connsiteX2" fmla="*/ 833819 w 1295400"/>
              <a:gd name="connsiteY2" fmla="*/ 1122236 h 1123950"/>
              <a:gd name="connsiteX3" fmla="*/ 470916 w 1295400"/>
              <a:gd name="connsiteY3" fmla="*/ 1122236 h 1123950"/>
              <a:gd name="connsiteX4" fmla="*/ 470916 w 1295400"/>
              <a:gd name="connsiteY4" fmla="*/ 613315 h 1123950"/>
              <a:gd name="connsiteX5" fmla="*/ 470916 w 1295400"/>
              <a:gd name="connsiteY5" fmla="*/ 613315 h 1123950"/>
              <a:gd name="connsiteX6" fmla="*/ 941832 w 1295400"/>
              <a:gd name="connsiteY6" fmla="*/ 327660 h 1123950"/>
              <a:gd name="connsiteX7" fmla="*/ 941832 w 1295400"/>
              <a:gd name="connsiteY7" fmla="*/ 1122236 h 1123950"/>
              <a:gd name="connsiteX8" fmla="*/ 1304735 w 1295400"/>
              <a:gd name="connsiteY8" fmla="*/ 1122236 h 1123950"/>
              <a:gd name="connsiteX9" fmla="*/ 1304735 w 1295400"/>
              <a:gd name="connsiteY9" fmla="*/ 327660 h 1123950"/>
              <a:gd name="connsiteX10" fmla="*/ 941832 w 1295400"/>
              <a:gd name="connsiteY10" fmla="*/ 327660 h 1123950"/>
              <a:gd name="connsiteX11" fmla="*/ 941832 w 1295400"/>
              <a:gd name="connsiteY11" fmla="*/ 327660 h 1123950"/>
              <a:gd name="connsiteX12" fmla="*/ 362903 w 1295400"/>
              <a:gd name="connsiteY12" fmla="*/ 0 h 1123950"/>
              <a:gd name="connsiteX13" fmla="*/ 0 w 1295400"/>
              <a:gd name="connsiteY13" fmla="*/ 0 h 1123950"/>
              <a:gd name="connsiteX14" fmla="*/ 0 w 1295400"/>
              <a:gd name="connsiteY14" fmla="*/ 1126046 h 1123950"/>
              <a:gd name="connsiteX15" fmla="*/ 362903 w 1295400"/>
              <a:gd name="connsiteY15" fmla="*/ 1126046 h 1123950"/>
              <a:gd name="connsiteX16" fmla="*/ 362903 w 1295400"/>
              <a:gd name="connsiteY16" fmla="*/ 0 h 1123950"/>
              <a:gd name="connsiteX17" fmla="*/ 241078 w 1295400"/>
              <a:gd name="connsiteY17" fmla="*/ 607219 h 1123950"/>
              <a:gd name="connsiteX18" fmla="*/ 187643 w 1295400"/>
              <a:gd name="connsiteY18" fmla="*/ 553879 h 1123950"/>
              <a:gd name="connsiteX19" fmla="*/ 134207 w 1295400"/>
              <a:gd name="connsiteY19" fmla="*/ 607219 h 1123950"/>
              <a:gd name="connsiteX20" fmla="*/ 187643 w 1295400"/>
              <a:gd name="connsiteY20" fmla="*/ 660559 h 1123950"/>
              <a:gd name="connsiteX21" fmla="*/ 241078 w 1295400"/>
              <a:gd name="connsiteY21" fmla="*/ 607219 h 1123950"/>
              <a:gd name="connsiteX22" fmla="*/ 241078 w 1295400"/>
              <a:gd name="connsiteY22" fmla="*/ 607219 h 1123950"/>
              <a:gd name="connsiteX23" fmla="*/ 654082 w 1295400"/>
              <a:gd name="connsiteY23" fmla="*/ 294132 h 1123950"/>
              <a:gd name="connsiteX24" fmla="*/ 707517 w 1295400"/>
              <a:gd name="connsiteY24" fmla="*/ 347472 h 1123950"/>
              <a:gd name="connsiteX25" fmla="*/ 654082 w 1295400"/>
              <a:gd name="connsiteY25" fmla="*/ 400812 h 1123950"/>
              <a:gd name="connsiteX26" fmla="*/ 600647 w 1295400"/>
              <a:gd name="connsiteY26" fmla="*/ 347472 h 1123950"/>
              <a:gd name="connsiteX27" fmla="*/ 654082 w 1295400"/>
              <a:gd name="connsiteY27" fmla="*/ 294132 h 1123950"/>
              <a:gd name="connsiteX28" fmla="*/ 654082 w 1295400"/>
              <a:gd name="connsiteY28" fmla="*/ 294132 h 1123950"/>
              <a:gd name="connsiteX29" fmla="*/ 1120426 w 1295400"/>
              <a:gd name="connsiteY29" fmla="*/ 109157 h 1123950"/>
              <a:gd name="connsiteX30" fmla="*/ 1173861 w 1295400"/>
              <a:gd name="connsiteY30" fmla="*/ 162497 h 1123950"/>
              <a:gd name="connsiteX31" fmla="*/ 1120426 w 1295400"/>
              <a:gd name="connsiteY31" fmla="*/ 215837 h 1123950"/>
              <a:gd name="connsiteX32" fmla="*/ 1066991 w 1295400"/>
              <a:gd name="connsiteY32" fmla="*/ 162497 h 1123950"/>
              <a:gd name="connsiteX33" fmla="*/ 1120426 w 1295400"/>
              <a:gd name="connsiteY33" fmla="*/ 109157 h 1123950"/>
              <a:gd name="connsiteX34" fmla="*/ 1120426 w 1295400"/>
              <a:gd name="connsiteY34" fmla="*/ 109157 h 1123950"/>
              <a:gd name="connsiteX35" fmla="*/ 234029 w 1295400"/>
              <a:gd name="connsiteY35" fmla="*/ 585883 h 1123950"/>
              <a:gd name="connsiteX36" fmla="*/ 604266 w 1295400"/>
              <a:gd name="connsiteY36" fmla="*/ 372428 h 1123950"/>
              <a:gd name="connsiteX37" fmla="*/ 703898 w 1295400"/>
              <a:gd name="connsiteY37" fmla="*/ 318992 h 1123950"/>
              <a:gd name="connsiteX38" fmla="*/ 1074134 w 1295400"/>
              <a:gd name="connsiteY38" fmla="*/ 190881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95400" h="1123950">
                <a:moveTo>
                  <a:pt x="470916" y="613315"/>
                </a:moveTo>
                <a:lnTo>
                  <a:pt x="833819" y="613315"/>
                </a:lnTo>
                <a:lnTo>
                  <a:pt x="833819" y="1122236"/>
                </a:lnTo>
                <a:lnTo>
                  <a:pt x="470916" y="1122236"/>
                </a:lnTo>
                <a:lnTo>
                  <a:pt x="470916" y="613315"/>
                </a:lnTo>
                <a:lnTo>
                  <a:pt x="470916" y="613315"/>
                </a:lnTo>
                <a:close/>
                <a:moveTo>
                  <a:pt x="941832" y="327660"/>
                </a:moveTo>
                <a:lnTo>
                  <a:pt x="941832" y="1122236"/>
                </a:lnTo>
                <a:lnTo>
                  <a:pt x="1304735" y="1122236"/>
                </a:lnTo>
                <a:lnTo>
                  <a:pt x="1304735" y="327660"/>
                </a:lnTo>
                <a:lnTo>
                  <a:pt x="941832" y="327660"/>
                </a:lnTo>
                <a:lnTo>
                  <a:pt x="941832" y="327660"/>
                </a:lnTo>
                <a:close/>
                <a:moveTo>
                  <a:pt x="362903" y="0"/>
                </a:moveTo>
                <a:lnTo>
                  <a:pt x="0" y="0"/>
                </a:lnTo>
                <a:lnTo>
                  <a:pt x="0" y="1126046"/>
                </a:lnTo>
                <a:lnTo>
                  <a:pt x="362903" y="1126046"/>
                </a:lnTo>
                <a:lnTo>
                  <a:pt x="362903" y="0"/>
                </a:lnTo>
                <a:close/>
                <a:moveTo>
                  <a:pt x="241078" y="607219"/>
                </a:moveTo>
                <a:cubicBezTo>
                  <a:pt x="241078" y="578739"/>
                  <a:pt x="216122" y="553879"/>
                  <a:pt x="187643" y="553879"/>
                </a:cubicBezTo>
                <a:cubicBezTo>
                  <a:pt x="159163" y="553879"/>
                  <a:pt x="134207" y="578739"/>
                  <a:pt x="134207" y="607219"/>
                </a:cubicBezTo>
                <a:cubicBezTo>
                  <a:pt x="134207" y="635699"/>
                  <a:pt x="159163" y="660559"/>
                  <a:pt x="187643" y="660559"/>
                </a:cubicBezTo>
                <a:cubicBezTo>
                  <a:pt x="216218" y="660559"/>
                  <a:pt x="241078" y="635699"/>
                  <a:pt x="241078" y="607219"/>
                </a:cubicBezTo>
                <a:lnTo>
                  <a:pt x="241078" y="607219"/>
                </a:lnTo>
                <a:close/>
                <a:moveTo>
                  <a:pt x="654082" y="294132"/>
                </a:moveTo>
                <a:cubicBezTo>
                  <a:pt x="682562" y="294132"/>
                  <a:pt x="707517" y="318992"/>
                  <a:pt x="707517" y="347472"/>
                </a:cubicBezTo>
                <a:cubicBezTo>
                  <a:pt x="707517" y="375952"/>
                  <a:pt x="682562" y="400812"/>
                  <a:pt x="654082" y="400812"/>
                </a:cubicBezTo>
                <a:cubicBezTo>
                  <a:pt x="625602" y="400812"/>
                  <a:pt x="600647" y="375952"/>
                  <a:pt x="600647" y="347472"/>
                </a:cubicBezTo>
                <a:cubicBezTo>
                  <a:pt x="600647" y="318992"/>
                  <a:pt x="625602" y="294132"/>
                  <a:pt x="654082" y="294132"/>
                </a:cubicBezTo>
                <a:lnTo>
                  <a:pt x="654082" y="294132"/>
                </a:lnTo>
                <a:close/>
                <a:moveTo>
                  <a:pt x="1120426" y="109157"/>
                </a:moveTo>
                <a:cubicBezTo>
                  <a:pt x="1148906" y="109157"/>
                  <a:pt x="1173861" y="134017"/>
                  <a:pt x="1173861" y="162497"/>
                </a:cubicBezTo>
                <a:cubicBezTo>
                  <a:pt x="1173861" y="190976"/>
                  <a:pt x="1148906" y="215837"/>
                  <a:pt x="1120426" y="215837"/>
                </a:cubicBezTo>
                <a:cubicBezTo>
                  <a:pt x="1091946" y="215837"/>
                  <a:pt x="1066991" y="190976"/>
                  <a:pt x="1066991" y="162497"/>
                </a:cubicBezTo>
                <a:cubicBezTo>
                  <a:pt x="1066991" y="134017"/>
                  <a:pt x="1091946" y="109157"/>
                  <a:pt x="1120426" y="109157"/>
                </a:cubicBezTo>
                <a:lnTo>
                  <a:pt x="1120426" y="109157"/>
                </a:lnTo>
                <a:close/>
                <a:moveTo>
                  <a:pt x="234029" y="585883"/>
                </a:moveTo>
                <a:lnTo>
                  <a:pt x="604266" y="372428"/>
                </a:lnTo>
                <a:moveTo>
                  <a:pt x="703898" y="318992"/>
                </a:moveTo>
                <a:lnTo>
                  <a:pt x="1074134" y="190881"/>
                </a:lnTo>
              </a:path>
            </a:pathLst>
          </a:custGeom>
          <a:noFill/>
          <a:ln w="1587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 name="Gruppieren 17">
            <a:extLst>
              <a:ext uri="{FF2B5EF4-FFF2-40B4-BE49-F238E27FC236}">
                <a16:creationId xmlns:a16="http://schemas.microsoft.com/office/drawing/2014/main" id="{9D8A2F26-45A8-4B76-AD29-FB291CF5D718}"/>
              </a:ext>
            </a:extLst>
          </p:cNvPr>
          <p:cNvGrpSpPr/>
          <p:nvPr/>
        </p:nvGrpSpPr>
        <p:grpSpPr>
          <a:xfrm>
            <a:off x="621705" y="4191691"/>
            <a:ext cx="254036" cy="414928"/>
            <a:chOff x="674745" y="3982372"/>
            <a:chExt cx="254036" cy="414928"/>
          </a:xfrm>
        </p:grpSpPr>
        <p:sp>
          <p:nvSpPr>
            <p:cNvPr id="8" name="Zylinder 7">
              <a:extLst>
                <a:ext uri="{FF2B5EF4-FFF2-40B4-BE49-F238E27FC236}">
                  <a16:creationId xmlns:a16="http://schemas.microsoft.com/office/drawing/2014/main" id="{58BF28BB-BC6C-43CA-80E9-11AA4223230E}"/>
                </a:ext>
              </a:extLst>
            </p:cNvPr>
            <p:cNvSpPr/>
            <p:nvPr/>
          </p:nvSpPr>
          <p:spPr bwMode="auto">
            <a:xfrm>
              <a:off x="674745" y="3982372"/>
              <a:ext cx="254036" cy="414928"/>
            </a:xfrm>
            <a:prstGeom prst="can">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ihandform: Form 16">
              <a:extLst>
                <a:ext uri="{FF2B5EF4-FFF2-40B4-BE49-F238E27FC236}">
                  <a16:creationId xmlns:a16="http://schemas.microsoft.com/office/drawing/2014/main" id="{897D4347-1BFA-4608-96D0-CC486BBFFCCE}"/>
                </a:ext>
              </a:extLst>
            </p:cNvPr>
            <p:cNvSpPr/>
            <p:nvPr/>
          </p:nvSpPr>
          <p:spPr bwMode="auto">
            <a:xfrm>
              <a:off x="681038" y="4209621"/>
              <a:ext cx="243000" cy="63532"/>
            </a:xfrm>
            <a:custGeom>
              <a:avLst/>
              <a:gdLst>
                <a:gd name="connsiteX0" fmla="*/ 0 w 243000"/>
                <a:gd name="connsiteY0" fmla="*/ 11145 h 63532"/>
                <a:gd name="connsiteX1" fmla="*/ 52387 w 243000"/>
                <a:gd name="connsiteY1" fmla="*/ 9954 h 63532"/>
                <a:gd name="connsiteX2" fmla="*/ 82153 w 243000"/>
                <a:gd name="connsiteY2" fmla="*/ 63532 h 63532"/>
                <a:gd name="connsiteX3" fmla="*/ 135731 w 243000"/>
                <a:gd name="connsiteY3" fmla="*/ 8763 h 63532"/>
                <a:gd name="connsiteX4" fmla="*/ 191690 w 243000"/>
                <a:gd name="connsiteY4" fmla="*/ 61151 h 63532"/>
                <a:gd name="connsiteX5" fmla="*/ 238125 w 243000"/>
                <a:gd name="connsiteY5" fmla="*/ 7573 h 63532"/>
                <a:gd name="connsiteX6" fmla="*/ 239315 w 243000"/>
                <a:gd name="connsiteY6" fmla="*/ 1620 h 6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000" h="63532">
                  <a:moveTo>
                    <a:pt x="0" y="11145"/>
                  </a:moveTo>
                  <a:cubicBezTo>
                    <a:pt x="19347" y="6184"/>
                    <a:pt x="38695" y="1223"/>
                    <a:pt x="52387" y="9954"/>
                  </a:cubicBezTo>
                  <a:cubicBezTo>
                    <a:pt x="66079" y="18685"/>
                    <a:pt x="68262" y="63731"/>
                    <a:pt x="82153" y="63532"/>
                  </a:cubicBezTo>
                  <a:cubicBezTo>
                    <a:pt x="96044" y="63334"/>
                    <a:pt x="117475" y="9160"/>
                    <a:pt x="135731" y="8763"/>
                  </a:cubicBezTo>
                  <a:cubicBezTo>
                    <a:pt x="153987" y="8366"/>
                    <a:pt x="174624" y="61349"/>
                    <a:pt x="191690" y="61151"/>
                  </a:cubicBezTo>
                  <a:cubicBezTo>
                    <a:pt x="208756" y="60953"/>
                    <a:pt x="230187" y="17495"/>
                    <a:pt x="238125" y="7573"/>
                  </a:cubicBezTo>
                  <a:cubicBezTo>
                    <a:pt x="246063" y="-2349"/>
                    <a:pt x="242689" y="-365"/>
                    <a:pt x="239315" y="1620"/>
                  </a:cubicBezTo>
                </a:path>
              </a:pathLst>
            </a:custGeom>
            <a:solidFill>
              <a:schemeClr val="bg2"/>
            </a:solidFill>
            <a:ln w="127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2613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81" grpId="0"/>
      <p:bldP spid="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061941" y="688626"/>
            <a:ext cx="11074400" cy="492443"/>
          </a:xfrm>
        </p:spPr>
        <p:txBody>
          <a:bodyPr>
            <a:normAutofit/>
          </a:bodyPr>
          <a:lstStyle/>
          <a:p>
            <a:r>
              <a:rPr lang="en-US" sz="3200" b="1" spc="0" dirty="0">
                <a:ln>
                  <a:noFill/>
                </a:ln>
                <a:solidFill>
                  <a:srgbClr val="008272"/>
                </a:solidFill>
                <a:latin typeface="Segoe UI Semibold" panose="020B0702040204020203" pitchFamily="34" charset="0"/>
                <a:cs typeface="Segoe UI Semibold" panose="020B0702040204020203" pitchFamily="34" charset="0"/>
              </a:rPr>
              <a:t>Common Data Service (CDS): </a:t>
            </a:r>
            <a:r>
              <a:rPr lang="en-US" sz="3200" dirty="0"/>
              <a:t>low code backend &amp; database</a:t>
            </a:r>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432635" y="1984119"/>
            <a:ext cx="5048351" cy="3570208"/>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More than a database - “out-of-the-box” backend for apps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relational data, no-SQL, blobs &amp; search indexing</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business logic and rules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Jumpstart with the Common Data Model</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Includes Dynamics, Office, and Azure data, augmented by partners </a:t>
            </a:r>
          </a:p>
        </p:txBody>
      </p:sp>
      <p:pic>
        <p:nvPicPr>
          <p:cNvPr id="8" name="Graphic 7">
            <a:extLst>
              <a:ext uri="{FF2B5EF4-FFF2-40B4-BE49-F238E27FC236}">
                <a16:creationId xmlns:a16="http://schemas.microsoft.com/office/drawing/2014/main" id="{448EFB43-8DC3-48DA-8D71-CD76A3923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494" y="583917"/>
            <a:ext cx="690394" cy="690394"/>
          </a:xfrm>
          <a:prstGeom prst="rect">
            <a:avLst/>
          </a:prstGeom>
        </p:spPr>
      </p:pic>
      <p:pic>
        <p:nvPicPr>
          <p:cNvPr id="12" name="Picture 11">
            <a:extLst>
              <a:ext uri="{FF2B5EF4-FFF2-40B4-BE49-F238E27FC236}">
                <a16:creationId xmlns:a16="http://schemas.microsoft.com/office/drawing/2014/main" id="{3A5D0FDE-BAA9-40BC-8358-9C0E2612D5D2}"/>
              </a:ext>
            </a:extLst>
          </p:cNvPr>
          <p:cNvPicPr>
            <a:picLocks noChangeAspect="1"/>
          </p:cNvPicPr>
          <p:nvPr/>
        </p:nvPicPr>
        <p:blipFill>
          <a:blip r:embed="rId5"/>
          <a:stretch>
            <a:fillRect/>
          </a:stretch>
        </p:blipFill>
        <p:spPr>
          <a:xfrm>
            <a:off x="5480986" y="1716560"/>
            <a:ext cx="6505296" cy="4105327"/>
          </a:xfrm>
          <a:prstGeom prst="rect">
            <a:avLst/>
          </a:prstGeom>
        </p:spPr>
      </p:pic>
    </p:spTree>
    <p:extLst>
      <p:ext uri="{BB962C8B-B14F-4D97-AF65-F5344CB8AC3E}">
        <p14:creationId xmlns:p14="http://schemas.microsoft.com/office/powerpoint/2010/main" val="133182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C0D77-9E35-4039-8A1F-D31854205CFD}"/>
              </a:ext>
            </a:extLst>
          </p:cNvPr>
          <p:cNvSpPr txBox="1">
            <a:spLocks/>
          </p:cNvSpPr>
          <p:nvPr/>
        </p:nvSpPr>
        <p:spPr>
          <a:xfrm>
            <a:off x="594664" y="1839969"/>
            <a:ext cx="5042811" cy="3693319"/>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Built-in connectivity to 260+ cloud services, files, databases, web APIs, etc.</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Azure investments including Logic Apps, API Management, AKS, Cognitive Services, SQL Azure, Cosmos DB, Azure Data Lake, SQL Data Warehouse</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Seamless hybrid connectivity to on-premises systems via the On-Premises Data Gateway </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your own custom connectors and on-premises sources </a:t>
            </a:r>
          </a:p>
        </p:txBody>
      </p:sp>
      <p:grpSp>
        <p:nvGrpSpPr>
          <p:cNvPr id="19" name="Group 18">
            <a:extLst>
              <a:ext uri="{FF2B5EF4-FFF2-40B4-BE49-F238E27FC236}">
                <a16:creationId xmlns:a16="http://schemas.microsoft.com/office/drawing/2014/main" id="{2472EDA8-6AC1-46CC-8748-F0AB7C02DC1E}"/>
              </a:ext>
            </a:extLst>
          </p:cNvPr>
          <p:cNvGrpSpPr>
            <a:grpSpLocks noChangeAspect="1"/>
          </p:cNvGrpSpPr>
          <p:nvPr/>
        </p:nvGrpSpPr>
        <p:grpSpPr>
          <a:xfrm>
            <a:off x="7754471" y="2994780"/>
            <a:ext cx="3933857" cy="3435290"/>
            <a:chOff x="443060" y="1630850"/>
            <a:chExt cx="5791445" cy="5057467"/>
          </a:xfrm>
        </p:grpSpPr>
        <p:pic>
          <p:nvPicPr>
            <p:cNvPr id="20" name="Picture 19">
              <a:extLst>
                <a:ext uri="{FF2B5EF4-FFF2-40B4-BE49-F238E27FC236}">
                  <a16:creationId xmlns:a16="http://schemas.microsoft.com/office/drawing/2014/main" id="{A1B31696-32A1-4E74-8960-29BAD3874028}"/>
                </a:ext>
              </a:extLst>
            </p:cNvPr>
            <p:cNvPicPr>
              <a:picLocks noChangeAspect="1"/>
            </p:cNvPicPr>
            <p:nvPr/>
          </p:nvPicPr>
          <p:blipFill>
            <a:blip r:embed="rId3"/>
            <a:stretch>
              <a:fillRect/>
            </a:stretch>
          </p:blipFill>
          <p:spPr>
            <a:xfrm>
              <a:off x="443060" y="1630850"/>
              <a:ext cx="2888610" cy="5057467"/>
            </a:xfrm>
            <a:prstGeom prst="rect">
              <a:avLst/>
            </a:prstGeom>
          </p:spPr>
        </p:pic>
        <p:pic>
          <p:nvPicPr>
            <p:cNvPr id="21" name="Picture 20">
              <a:extLst>
                <a:ext uri="{FF2B5EF4-FFF2-40B4-BE49-F238E27FC236}">
                  <a16:creationId xmlns:a16="http://schemas.microsoft.com/office/drawing/2014/main" id="{11DA2DD8-B167-4EFE-B05B-E4DC14FBD2AD}"/>
                </a:ext>
              </a:extLst>
            </p:cNvPr>
            <p:cNvPicPr>
              <a:picLocks noChangeAspect="1"/>
            </p:cNvPicPr>
            <p:nvPr/>
          </p:nvPicPr>
          <p:blipFill>
            <a:blip r:embed="rId4"/>
            <a:stretch>
              <a:fillRect/>
            </a:stretch>
          </p:blipFill>
          <p:spPr>
            <a:xfrm>
              <a:off x="3341097" y="1630850"/>
              <a:ext cx="2893408" cy="5057467"/>
            </a:xfrm>
            <a:prstGeom prst="rect">
              <a:avLst/>
            </a:prstGeom>
          </p:spPr>
        </p:pic>
      </p:grpSp>
      <p:grpSp>
        <p:nvGrpSpPr>
          <p:cNvPr id="9" name="Group 8">
            <a:extLst>
              <a:ext uri="{FF2B5EF4-FFF2-40B4-BE49-F238E27FC236}">
                <a16:creationId xmlns:a16="http://schemas.microsoft.com/office/drawing/2014/main" id="{C865909E-4C33-474C-9448-403A3C5A0047}"/>
              </a:ext>
            </a:extLst>
          </p:cNvPr>
          <p:cNvGrpSpPr/>
          <p:nvPr/>
        </p:nvGrpSpPr>
        <p:grpSpPr>
          <a:xfrm>
            <a:off x="6096000" y="1513785"/>
            <a:ext cx="2968093" cy="3500652"/>
            <a:chOff x="146457" y="3002506"/>
            <a:chExt cx="2968093" cy="3500652"/>
          </a:xfrm>
        </p:grpSpPr>
        <p:grpSp>
          <p:nvGrpSpPr>
            <p:cNvPr id="10" name="Group 9">
              <a:extLst>
                <a:ext uri="{FF2B5EF4-FFF2-40B4-BE49-F238E27FC236}">
                  <a16:creationId xmlns:a16="http://schemas.microsoft.com/office/drawing/2014/main" id="{3B5E16AF-B1EE-43AB-87A3-03E6CB869058}"/>
                </a:ext>
              </a:extLst>
            </p:cNvPr>
            <p:cNvGrpSpPr/>
            <p:nvPr/>
          </p:nvGrpSpPr>
          <p:grpSpPr>
            <a:xfrm>
              <a:off x="146458" y="3082018"/>
              <a:ext cx="2968092" cy="3347497"/>
              <a:chOff x="-18950" y="3074907"/>
              <a:chExt cx="2968092" cy="3347497"/>
            </a:xfrm>
          </p:grpSpPr>
          <p:sp>
            <p:nvSpPr>
              <p:cNvPr id="15" name="TextBox 14">
                <a:extLst>
                  <a:ext uri="{FF2B5EF4-FFF2-40B4-BE49-F238E27FC236}">
                    <a16:creationId xmlns:a16="http://schemas.microsoft.com/office/drawing/2014/main" id="{ACF213C4-8D4A-4574-A01B-6634D043F855}"/>
                  </a:ext>
                </a:extLst>
              </p:cNvPr>
              <p:cNvSpPr txBox="1"/>
              <p:nvPr/>
            </p:nvSpPr>
            <p:spPr>
              <a:xfrm>
                <a:off x="-18950" y="5264472"/>
                <a:ext cx="1559206" cy="1025201"/>
              </a:xfrm>
              <a:prstGeom prst="rect">
                <a:avLst/>
              </a:prstGeom>
              <a:noFill/>
              <a:ln>
                <a:noFill/>
              </a:ln>
            </p:spPr>
            <p:txBody>
              <a:bodyPr wrap="non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Cloud Services, </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On-premise &amp;</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3</a:t>
                </a:r>
                <a:r>
                  <a:rPr kumimoji="0" lang="en-US" sz="1400" b="0" i="0" u="none" strike="noStrike" kern="1200" cap="none" spc="0" normalizeH="0" baseline="3000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rd</a:t>
                </a: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-party data</a:t>
                </a:r>
              </a:p>
            </p:txBody>
          </p:sp>
          <p:pic>
            <p:nvPicPr>
              <p:cNvPr id="16" name="Picture 15">
                <a:extLst>
                  <a:ext uri="{FF2B5EF4-FFF2-40B4-BE49-F238E27FC236}">
                    <a16:creationId xmlns:a16="http://schemas.microsoft.com/office/drawing/2014/main" id="{9E2D80DF-CB56-4766-B32F-3E9B7850AA53}"/>
                  </a:ext>
                </a:extLst>
              </p:cNvPr>
              <p:cNvPicPr>
                <a:picLocks noChangeAspect="1"/>
              </p:cNvPicPr>
              <p:nvPr/>
            </p:nvPicPr>
            <p:blipFill rotWithShape="1">
              <a:blip r:embed="rId5"/>
              <a:srcRect r="43578"/>
              <a:stretch/>
            </p:blipFill>
            <p:spPr>
              <a:xfrm>
                <a:off x="74160" y="3074907"/>
                <a:ext cx="2789763" cy="828000"/>
              </a:xfrm>
              <a:prstGeom prst="rect">
                <a:avLst/>
              </a:prstGeom>
              <a:ln>
                <a:noFill/>
              </a:ln>
            </p:spPr>
          </p:pic>
          <p:pic>
            <p:nvPicPr>
              <p:cNvPr id="17" name="Picture 16">
                <a:extLst>
                  <a:ext uri="{FF2B5EF4-FFF2-40B4-BE49-F238E27FC236}">
                    <a16:creationId xmlns:a16="http://schemas.microsoft.com/office/drawing/2014/main" id="{47CEC1DC-A320-44F6-BB76-E7C6DE050B59}"/>
                  </a:ext>
                </a:extLst>
              </p:cNvPr>
              <p:cNvPicPr>
                <a:picLocks noChangeAspect="1"/>
              </p:cNvPicPr>
              <p:nvPr/>
            </p:nvPicPr>
            <p:blipFill rotWithShape="1">
              <a:blip r:embed="rId5"/>
              <a:srcRect l="56422"/>
              <a:stretch/>
            </p:blipFill>
            <p:spPr>
              <a:xfrm>
                <a:off x="104522" y="3938112"/>
                <a:ext cx="2061030" cy="792000"/>
              </a:xfrm>
              <a:prstGeom prst="rect">
                <a:avLst/>
              </a:prstGeom>
              <a:ln>
                <a:noFill/>
              </a:ln>
            </p:spPr>
          </p:pic>
          <p:pic>
            <p:nvPicPr>
              <p:cNvPr id="22" name="Picture 21">
                <a:extLst>
                  <a:ext uri="{FF2B5EF4-FFF2-40B4-BE49-F238E27FC236}">
                    <a16:creationId xmlns:a16="http://schemas.microsoft.com/office/drawing/2014/main" id="{2A0004F4-D245-4374-B961-FC98630331FE}"/>
                  </a:ext>
                </a:extLst>
              </p:cNvPr>
              <p:cNvPicPr>
                <a:picLocks noChangeAspect="1"/>
              </p:cNvPicPr>
              <p:nvPr/>
            </p:nvPicPr>
            <p:blipFill rotWithShape="1">
              <a:blip r:embed="rId6"/>
              <a:srcRect l="14808" r="28869"/>
              <a:stretch/>
            </p:blipFill>
            <p:spPr>
              <a:xfrm>
                <a:off x="93118" y="4772239"/>
                <a:ext cx="2856024" cy="792000"/>
              </a:xfrm>
              <a:prstGeom prst="rect">
                <a:avLst/>
              </a:prstGeom>
              <a:ln>
                <a:noFill/>
              </a:ln>
            </p:spPr>
          </p:pic>
          <p:pic>
            <p:nvPicPr>
              <p:cNvPr id="23" name="Picture 22">
                <a:extLst>
                  <a:ext uri="{FF2B5EF4-FFF2-40B4-BE49-F238E27FC236}">
                    <a16:creationId xmlns:a16="http://schemas.microsoft.com/office/drawing/2014/main" id="{846B7662-C49B-4205-BB1E-9D7444124796}"/>
                  </a:ext>
                </a:extLst>
              </p:cNvPr>
              <p:cNvPicPr>
                <a:picLocks noChangeAspect="1"/>
              </p:cNvPicPr>
              <p:nvPr/>
            </p:nvPicPr>
            <p:blipFill rotWithShape="1">
              <a:blip r:embed="rId6"/>
              <a:srcRect r="86464"/>
              <a:stretch/>
            </p:blipFill>
            <p:spPr>
              <a:xfrm>
                <a:off x="2187380" y="3938112"/>
                <a:ext cx="686365" cy="792000"/>
              </a:xfrm>
              <a:prstGeom prst="rect">
                <a:avLst/>
              </a:prstGeom>
              <a:ln>
                <a:noFill/>
              </a:ln>
            </p:spPr>
          </p:pic>
          <p:pic>
            <p:nvPicPr>
              <p:cNvPr id="24" name="Picture 23">
                <a:extLst>
                  <a:ext uri="{FF2B5EF4-FFF2-40B4-BE49-F238E27FC236}">
                    <a16:creationId xmlns:a16="http://schemas.microsoft.com/office/drawing/2014/main" id="{5C90B375-40D1-4586-9F5E-365A46A05515}"/>
                  </a:ext>
                </a:extLst>
              </p:cNvPr>
              <p:cNvPicPr>
                <a:picLocks noChangeAspect="1"/>
              </p:cNvPicPr>
              <p:nvPr/>
            </p:nvPicPr>
            <p:blipFill rotWithShape="1">
              <a:blip r:embed="rId6"/>
              <a:srcRect l="71361"/>
              <a:stretch/>
            </p:blipFill>
            <p:spPr>
              <a:xfrm>
                <a:off x="735187" y="5630404"/>
                <a:ext cx="1452193" cy="792000"/>
              </a:xfrm>
              <a:prstGeom prst="rect">
                <a:avLst/>
              </a:prstGeom>
              <a:ln>
                <a:noFill/>
              </a:ln>
            </p:spPr>
          </p:pic>
        </p:grpSp>
        <p:sp>
          <p:nvSpPr>
            <p:cNvPr id="12" name="Rectangle 11">
              <a:extLst>
                <a:ext uri="{FF2B5EF4-FFF2-40B4-BE49-F238E27FC236}">
                  <a16:creationId xmlns:a16="http://schemas.microsoft.com/office/drawing/2014/main" id="{F2CCAA53-3468-41D8-AF20-EF83F92C3077}"/>
                </a:ext>
              </a:extLst>
            </p:cNvPr>
            <p:cNvSpPr/>
            <p:nvPr/>
          </p:nvSpPr>
          <p:spPr bwMode="auto">
            <a:xfrm>
              <a:off x="146457" y="3002506"/>
              <a:ext cx="2968093" cy="3500652"/>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GB" sz="1174"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25" name="Title 10">
            <a:extLst>
              <a:ext uri="{FF2B5EF4-FFF2-40B4-BE49-F238E27FC236}">
                <a16:creationId xmlns:a16="http://schemas.microsoft.com/office/drawing/2014/main" id="{84FD1001-907E-455F-A61A-F7DF188ED011}"/>
              </a:ext>
            </a:extLst>
          </p:cNvPr>
          <p:cNvSpPr txBox="1">
            <a:spLocks/>
          </p:cNvSpPr>
          <p:nvPr/>
        </p:nvSpPr>
        <p:spPr>
          <a:xfrm>
            <a:off x="1292208" y="558519"/>
            <a:ext cx="1021188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8272">
                    <a:lumMod val="75000"/>
                  </a:srgbClr>
                </a:solidFill>
                <a:effectLst/>
                <a:uLnTx/>
                <a:uFillTx/>
                <a:latin typeface="Segoe UI Semibold"/>
                <a:ea typeface="+mn-ea"/>
                <a:cs typeface="Segoe UI" pitchFamily="34" charset="0"/>
              </a:rPr>
              <a:t>Data connectors: </a:t>
            </a: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to all the data you need</a:t>
            </a:r>
          </a:p>
        </p:txBody>
      </p:sp>
      <p:grpSp>
        <p:nvGrpSpPr>
          <p:cNvPr id="26" name="Group 25">
            <a:extLst>
              <a:ext uri="{FF2B5EF4-FFF2-40B4-BE49-F238E27FC236}">
                <a16:creationId xmlns:a16="http://schemas.microsoft.com/office/drawing/2014/main" id="{83B08045-FF87-4A42-BB70-67FCB71413C9}"/>
              </a:ext>
            </a:extLst>
          </p:cNvPr>
          <p:cNvGrpSpPr/>
          <p:nvPr/>
        </p:nvGrpSpPr>
        <p:grpSpPr>
          <a:xfrm>
            <a:off x="505182" y="519302"/>
            <a:ext cx="574974" cy="632431"/>
            <a:chOff x="931863" y="1466850"/>
            <a:chExt cx="479425" cy="547995"/>
          </a:xfrm>
        </p:grpSpPr>
        <p:grpSp>
          <p:nvGrpSpPr>
            <p:cNvPr id="27" name="Group 26">
              <a:extLst>
                <a:ext uri="{FF2B5EF4-FFF2-40B4-BE49-F238E27FC236}">
                  <a16:creationId xmlns:a16="http://schemas.microsoft.com/office/drawing/2014/main" id="{BC0AAD20-C89C-4943-9C3C-D4915ADE4D03}"/>
                </a:ext>
              </a:extLst>
            </p:cNvPr>
            <p:cNvGrpSpPr/>
            <p:nvPr/>
          </p:nvGrpSpPr>
          <p:grpSpPr>
            <a:xfrm>
              <a:off x="1009952" y="1612901"/>
              <a:ext cx="329597" cy="263294"/>
              <a:chOff x="3807426" y="4520892"/>
              <a:chExt cx="4908981" cy="589170"/>
            </a:xfrm>
          </p:grpSpPr>
          <p:sp>
            <p:nvSpPr>
              <p:cNvPr id="31" name="Rectangle 42">
                <a:extLst>
                  <a:ext uri="{FF2B5EF4-FFF2-40B4-BE49-F238E27FC236}">
                    <a16:creationId xmlns:a16="http://schemas.microsoft.com/office/drawing/2014/main" id="{6AF87F8F-DBEB-4FF3-AF8A-F0D9D682109D}"/>
                  </a:ext>
                </a:extLst>
              </p:cNvPr>
              <p:cNvSpPr/>
              <p:nvPr/>
            </p:nvSpPr>
            <p:spPr bwMode="auto">
              <a:xfrm flipV="1">
                <a:off x="3807426" y="4796988"/>
                <a:ext cx="4908981" cy="313074"/>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22225" cap="flat" cmpd="sng" algn="ctr">
                <a:solidFill>
                  <a:srgbClr val="50E6FF"/>
                </a:solidFill>
                <a:prstDash val="solid"/>
                <a:miter lim="800000"/>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4FF53DCE-1134-4583-8DB2-E2BE5C31D4BB}"/>
                  </a:ext>
                </a:extLst>
              </p:cNvPr>
              <p:cNvCxnSpPr>
                <a:cxnSpLocks/>
              </p:cNvCxnSpPr>
              <p:nvPr/>
            </p:nvCxnSpPr>
            <p:spPr>
              <a:xfrm flipV="1">
                <a:off x="6261924" y="4520892"/>
                <a:ext cx="0" cy="286057"/>
              </a:xfrm>
              <a:prstGeom prst="line">
                <a:avLst/>
              </a:prstGeom>
              <a:noFill/>
              <a:ln w="22225" cap="flat" cmpd="sng" algn="ctr">
                <a:solidFill>
                  <a:srgbClr val="50E6FF"/>
                </a:solidFill>
                <a:prstDash val="solid"/>
                <a:miter lim="800000"/>
                <a:headEnd type="none"/>
                <a:tailEnd type="none"/>
              </a:ln>
              <a:effectLst/>
            </p:spPr>
          </p:cxnSp>
        </p:grpSp>
        <p:sp>
          <p:nvSpPr>
            <p:cNvPr id="28" name="Rectangle 27">
              <a:extLst>
                <a:ext uri="{FF2B5EF4-FFF2-40B4-BE49-F238E27FC236}">
                  <a16:creationId xmlns:a16="http://schemas.microsoft.com/office/drawing/2014/main" id="{4426DBCE-A841-4139-9B6E-3C957B1C0C7F}"/>
                </a:ext>
              </a:extLst>
            </p:cNvPr>
            <p:cNvSpPr/>
            <p:nvPr/>
          </p:nvSpPr>
          <p:spPr bwMode="auto">
            <a:xfrm>
              <a:off x="1100138" y="1466850"/>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D4B511D-40B4-451B-A94A-5E39ED5EBAD4}"/>
                </a:ext>
              </a:extLst>
            </p:cNvPr>
            <p:cNvSpPr/>
            <p:nvPr/>
          </p:nvSpPr>
          <p:spPr bwMode="auto">
            <a:xfrm>
              <a:off x="931863" y="1865617"/>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F8FE3DD-09DD-4BD2-96DB-86D1E8C486AD}"/>
                </a:ext>
              </a:extLst>
            </p:cNvPr>
            <p:cNvSpPr/>
            <p:nvPr/>
          </p:nvSpPr>
          <p:spPr bwMode="auto">
            <a:xfrm>
              <a:off x="1262063" y="1865620"/>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12413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031-A449-41AF-8D38-D095F5A999DE}"/>
              </a:ext>
            </a:extLst>
          </p:cNvPr>
          <p:cNvSpPr>
            <a:spLocks noGrp="1"/>
          </p:cNvSpPr>
          <p:nvPr>
            <p:ph type="title"/>
          </p:nvPr>
        </p:nvSpPr>
        <p:spPr/>
        <p:txBody>
          <a:bodyPr/>
          <a:lstStyle/>
          <a:p>
            <a:r>
              <a:rPr lang="en-GB" dirty="0"/>
              <a:t>Agenda</a:t>
            </a:r>
          </a:p>
        </p:txBody>
      </p:sp>
      <p:sp>
        <p:nvSpPr>
          <p:cNvPr id="3" name="Text Placeholder 2">
            <a:extLst>
              <a:ext uri="{FF2B5EF4-FFF2-40B4-BE49-F238E27FC236}">
                <a16:creationId xmlns:a16="http://schemas.microsoft.com/office/drawing/2014/main" id="{C4959A57-072D-4BF7-9BF3-D47799E8C152}"/>
              </a:ext>
            </a:extLst>
          </p:cNvPr>
          <p:cNvSpPr>
            <a:spLocks noGrp="1"/>
          </p:cNvSpPr>
          <p:nvPr>
            <p:ph type="body" sz="quarter" idx="10"/>
          </p:nvPr>
        </p:nvSpPr>
        <p:spPr>
          <a:xfrm>
            <a:off x="586740" y="1741682"/>
            <a:ext cx="11018520" cy="4998291"/>
          </a:xfrm>
        </p:spPr>
        <p:txBody>
          <a:bodyPr/>
          <a:lstStyle/>
          <a:p>
            <a:pPr marL="0" lvl="0" indent="0">
              <a:buNone/>
            </a:pPr>
            <a:r>
              <a:rPr lang="en-GB" dirty="0"/>
              <a:t>13:00 – 13:30 : The Power Platform in 30 Minutes</a:t>
            </a:r>
          </a:p>
          <a:p>
            <a:pPr marL="0" lvl="0" indent="0">
              <a:buNone/>
            </a:pPr>
            <a:r>
              <a:rPr lang="en-GB" dirty="0"/>
              <a:t>13:30 – 13:45 : The Hack and where to find stuff</a:t>
            </a:r>
          </a:p>
          <a:p>
            <a:pPr marL="0" lvl="0" indent="0">
              <a:buNone/>
            </a:pPr>
            <a:r>
              <a:rPr lang="en-GB" dirty="0"/>
              <a:t>13:45 – 14:00 : Data Flows, The Common Data Service (CDS) &amp; Model Driven Apps</a:t>
            </a:r>
          </a:p>
          <a:p>
            <a:pPr marL="0" lvl="0" indent="0">
              <a:buNone/>
            </a:pPr>
            <a:r>
              <a:rPr lang="en-GB" dirty="0"/>
              <a:t>14:00 – 15:00 : Hack Round 1</a:t>
            </a:r>
          </a:p>
          <a:p>
            <a:pPr marL="0" lvl="0" indent="0">
              <a:buNone/>
            </a:pPr>
            <a:r>
              <a:rPr lang="en-GB" dirty="0"/>
              <a:t>15:00 – 15:15 : Power BI &amp; Flow</a:t>
            </a:r>
          </a:p>
          <a:p>
            <a:pPr marL="0" lvl="0" indent="0">
              <a:buNone/>
            </a:pPr>
            <a:r>
              <a:rPr lang="en-GB" dirty="0"/>
              <a:t>15:15 – 16:00 : Hack Round 2</a:t>
            </a:r>
          </a:p>
          <a:p>
            <a:pPr marL="0" lvl="0" indent="0">
              <a:buNone/>
            </a:pPr>
            <a:r>
              <a:rPr lang="en-GB" dirty="0"/>
              <a:t>16:00 – 16:15 : Canvas Apps &amp; AI Builder</a:t>
            </a:r>
          </a:p>
          <a:p>
            <a:pPr marL="0" lvl="0" indent="0">
              <a:buNone/>
            </a:pPr>
            <a:r>
              <a:rPr lang="en-GB" dirty="0"/>
              <a:t>16:15 – 17:00 : Hack Round 3</a:t>
            </a:r>
          </a:p>
          <a:p>
            <a:pPr marL="0" lvl="0" indent="0">
              <a:buNone/>
            </a:pPr>
            <a:r>
              <a:rPr lang="en-GB" dirty="0"/>
              <a:t>17:00 -? : Presentations &amp; </a:t>
            </a:r>
            <a:r>
              <a:rPr lang="en-GB" dirty="0" err="1"/>
              <a:t>Wrapup</a:t>
            </a:r>
            <a:endParaRPr lang="en-GB" dirty="0"/>
          </a:p>
        </p:txBody>
      </p:sp>
    </p:spTree>
    <p:extLst>
      <p:ext uri="{BB962C8B-B14F-4D97-AF65-F5344CB8AC3E}">
        <p14:creationId xmlns:p14="http://schemas.microsoft.com/office/powerpoint/2010/main" val="28675808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35FB6-75F9-4511-8B19-C5D36202FAEA}"/>
              </a:ext>
            </a:extLst>
          </p:cNvPr>
          <p:cNvSpPr>
            <a:spLocks noGrp="1"/>
          </p:cNvSpPr>
          <p:nvPr>
            <p:ph type="title"/>
          </p:nvPr>
        </p:nvSpPr>
        <p:spPr>
          <a:xfrm>
            <a:off x="431800" y="2766218"/>
            <a:ext cx="5664200" cy="1325563"/>
          </a:xfrm>
        </p:spPr>
        <p:txBody>
          <a:bodyPr/>
          <a:lstStyle/>
          <a:p>
            <a:r>
              <a:rPr lang="en-GB" dirty="0"/>
              <a:t>Where does AI Fit In?</a:t>
            </a:r>
          </a:p>
        </p:txBody>
      </p:sp>
      <p:pic>
        <p:nvPicPr>
          <p:cNvPr id="7" name="Picture Placeholder 6" descr="A picture containing object, outdoor, sky, clock&#10;&#10;Description automatically generated">
            <a:extLst>
              <a:ext uri="{FF2B5EF4-FFF2-40B4-BE49-F238E27FC236}">
                <a16:creationId xmlns:a16="http://schemas.microsoft.com/office/drawing/2014/main" id="{001C59EF-9190-46A9-B726-FCF0422A8527}"/>
              </a:ext>
            </a:extLst>
          </p:cNvPr>
          <p:cNvPicPr>
            <a:picLocks noGrp="1" noChangeAspect="1"/>
          </p:cNvPicPr>
          <p:nvPr>
            <p:ph type="pic" sz="quarter" idx="12"/>
          </p:nvPr>
        </p:nvPicPr>
        <p:blipFill>
          <a:blip r:embed="rId2"/>
          <a:srcRect l="27587" r="27587"/>
          <a:stretch>
            <a:fillRect/>
          </a:stretch>
        </p:blipFill>
        <p:spPr>
          <a:xfrm>
            <a:off x="6713538" y="0"/>
            <a:ext cx="5478462" cy="6858000"/>
          </a:xfrm>
          <a:prstGeom prst="rect">
            <a:avLst/>
          </a:prstGeom>
        </p:spPr>
      </p:pic>
    </p:spTree>
    <p:extLst>
      <p:ext uri="{BB962C8B-B14F-4D97-AF65-F5344CB8AC3E}">
        <p14:creationId xmlns:p14="http://schemas.microsoft.com/office/powerpoint/2010/main" val="169173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Most businesses assume that AI is FAR too complicated and will never have a relevant use case to start maximising on the capabilities of AI.</a:t>
            </a:r>
          </a:p>
        </p:txBody>
      </p:sp>
      <p:pic>
        <p:nvPicPr>
          <p:cNvPr id="11" name="Picture Placeholder 10">
            <a:extLst>
              <a:ext uri="{FF2B5EF4-FFF2-40B4-BE49-F238E27FC236}">
                <a16:creationId xmlns:a16="http://schemas.microsoft.com/office/drawing/2014/main" id="{653E216E-B8EC-4611-891C-A9B6348CC1C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7533" r="27533"/>
          <a:stretch/>
        </p:blipFill>
        <p:spPr>
          <a:xfrm>
            <a:off x="6713538" y="0"/>
            <a:ext cx="5478462" cy="6858000"/>
          </a:xfrm>
          <a:prstGeom prst="rect">
            <a:avLst/>
          </a:prstGeom>
        </p:spPr>
      </p:pic>
    </p:spTree>
    <p:extLst>
      <p:ext uri="{BB962C8B-B14F-4D97-AF65-F5344CB8AC3E}">
        <p14:creationId xmlns:p14="http://schemas.microsoft.com/office/powerpoint/2010/main" val="3337919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Most businesses assume that they don’t have the skills internally or headcount to leverage AI tools.</a:t>
            </a:r>
          </a:p>
        </p:txBody>
      </p:sp>
      <p:pic>
        <p:nvPicPr>
          <p:cNvPr id="7" name="Picture Placeholder 6" descr="A group of people sitting at a desk in front of a computer&#10;&#10;Description automatically generated">
            <a:extLst>
              <a:ext uri="{FF2B5EF4-FFF2-40B4-BE49-F238E27FC236}">
                <a16:creationId xmlns:a16="http://schemas.microsoft.com/office/drawing/2014/main" id="{35071071-AFC5-43F2-932A-4150365103CE}"/>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4038" r="24038"/>
          <a:stretch/>
        </p:blipFill>
        <p:spPr>
          <a:xfrm>
            <a:off x="6713538" y="0"/>
            <a:ext cx="5478462" cy="6858000"/>
          </a:xfrm>
          <a:prstGeom prst="rect">
            <a:avLst/>
          </a:prstGeom>
        </p:spPr>
      </p:pic>
    </p:spTree>
    <p:extLst>
      <p:ext uri="{BB962C8B-B14F-4D97-AF65-F5344CB8AC3E}">
        <p14:creationId xmlns:p14="http://schemas.microsoft.com/office/powerpoint/2010/main" val="954060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AI often scares organisations and their people because it is perceived as a mystery and something people can’t understand.</a:t>
            </a:r>
          </a:p>
        </p:txBody>
      </p:sp>
      <p:pic>
        <p:nvPicPr>
          <p:cNvPr id="2050" name="Picture 2" descr="Image result for skynet">
            <a:extLst>
              <a:ext uri="{FF2B5EF4-FFF2-40B4-BE49-F238E27FC236}">
                <a16:creationId xmlns:a16="http://schemas.microsoft.com/office/drawing/2014/main" id="{BA4C24C2-A10D-4C8E-BAA8-0197D6A8D5EC}"/>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27548" r="2754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kynet">
            <a:extLst>
              <a:ext uri="{FF2B5EF4-FFF2-40B4-BE49-F238E27FC236}">
                <a16:creationId xmlns:a16="http://schemas.microsoft.com/office/drawing/2014/main" id="{F18CE362-D54C-42E6-98E4-0AB3D0BD8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108" y="4109416"/>
            <a:ext cx="2748584" cy="274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465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idx="4294967295"/>
          </p:nvPr>
        </p:nvSpPr>
        <p:spPr>
          <a:xfrm>
            <a:off x="1175631" y="593758"/>
            <a:ext cx="9885363" cy="554037"/>
          </a:xfrm>
        </p:spPr>
        <p:txBody>
          <a:bodyPr>
            <a:normAutofit/>
          </a:bodyPr>
          <a:lstStyle/>
          <a:p>
            <a:r>
              <a:rPr lang="en-US" dirty="0">
                <a:solidFill>
                  <a:srgbClr val="76BCB3"/>
                </a:solidFill>
              </a:rPr>
              <a:t>AI Builder: </a:t>
            </a:r>
            <a:r>
              <a:rPr lang="en-US" dirty="0"/>
              <a:t>low code AI for apps and processes</a:t>
            </a:r>
          </a:p>
        </p:txBody>
      </p:sp>
      <p:sp>
        <p:nvSpPr>
          <p:cNvPr id="35" name="TextBox 34">
            <a:extLst>
              <a:ext uri="{FF2B5EF4-FFF2-40B4-BE49-F238E27FC236}">
                <a16:creationId xmlns:a16="http://schemas.microsoft.com/office/drawing/2014/main" id="{A23A77C2-6FEB-49F7-BD10-5A730FA9E86C}"/>
              </a:ext>
            </a:extLst>
          </p:cNvPr>
          <p:cNvSpPr txBox="1"/>
          <p:nvPr/>
        </p:nvSpPr>
        <p:spPr>
          <a:xfrm>
            <a:off x="1741934" y="1558582"/>
            <a:ext cx="10815270" cy="27699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code AI solutions for Power Platform leveraging the power of Azure AI</a:t>
            </a:r>
          </a:p>
        </p:txBody>
      </p:sp>
      <p:grpSp>
        <p:nvGrpSpPr>
          <p:cNvPr id="53" name="Group 52">
            <a:extLst>
              <a:ext uri="{FF2B5EF4-FFF2-40B4-BE49-F238E27FC236}">
                <a16:creationId xmlns:a16="http://schemas.microsoft.com/office/drawing/2014/main" id="{C611B158-AAE5-409B-822E-6A9B0F157F71}"/>
              </a:ext>
            </a:extLst>
          </p:cNvPr>
          <p:cNvGrpSpPr/>
          <p:nvPr/>
        </p:nvGrpSpPr>
        <p:grpSpPr>
          <a:xfrm>
            <a:off x="309305" y="593758"/>
            <a:ext cx="581085" cy="553997"/>
            <a:chOff x="5240279" y="3953634"/>
            <a:chExt cx="1033226" cy="1082357"/>
          </a:xfrm>
        </p:grpSpPr>
        <p:sp>
          <p:nvSpPr>
            <p:cNvPr id="58" name="Oval 57">
              <a:extLst>
                <a:ext uri="{FF2B5EF4-FFF2-40B4-BE49-F238E27FC236}">
                  <a16:creationId xmlns:a16="http://schemas.microsoft.com/office/drawing/2014/main" id="{4BA7E0C3-3470-43FB-B3ED-46FC7312883C}"/>
                </a:ext>
              </a:extLst>
            </p:cNvPr>
            <p:cNvSpPr/>
            <p:nvPr/>
          </p:nvSpPr>
          <p:spPr bwMode="auto">
            <a:xfrm>
              <a:off x="5622937" y="4179433"/>
              <a:ext cx="554086" cy="554086"/>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9379BD63-D18B-40C4-A1A2-4FC46FB9C02C}"/>
                </a:ext>
              </a:extLst>
            </p:cNvPr>
            <p:cNvSpPr/>
            <p:nvPr/>
          </p:nvSpPr>
          <p:spPr bwMode="auto">
            <a:xfrm>
              <a:off x="5240279" y="4291505"/>
              <a:ext cx="329941" cy="329941"/>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Oval 62">
              <a:extLst>
                <a:ext uri="{FF2B5EF4-FFF2-40B4-BE49-F238E27FC236}">
                  <a16:creationId xmlns:a16="http://schemas.microsoft.com/office/drawing/2014/main" id="{72640B86-BC68-49CF-AD75-2D19ECB22B17}"/>
                </a:ext>
              </a:extLst>
            </p:cNvPr>
            <p:cNvSpPr/>
            <p:nvPr/>
          </p:nvSpPr>
          <p:spPr bwMode="auto">
            <a:xfrm>
              <a:off x="5943564" y="3953634"/>
              <a:ext cx="329941" cy="329941"/>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C47AB27C-B846-40BE-BE66-60EE859F4147}"/>
                </a:ext>
              </a:extLst>
            </p:cNvPr>
            <p:cNvSpPr/>
            <p:nvPr/>
          </p:nvSpPr>
          <p:spPr bwMode="auto">
            <a:xfrm>
              <a:off x="5801201" y="4575454"/>
              <a:ext cx="460537" cy="460537"/>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5094ECE-C9EC-4839-82F0-7295E037D171}"/>
              </a:ext>
            </a:extLst>
          </p:cNvPr>
          <p:cNvGrpSpPr/>
          <p:nvPr/>
        </p:nvGrpSpPr>
        <p:grpSpPr>
          <a:xfrm>
            <a:off x="720614" y="2633606"/>
            <a:ext cx="10854803" cy="3538621"/>
            <a:chOff x="720920" y="1773296"/>
            <a:chExt cx="10398609" cy="3073604"/>
          </a:xfrm>
        </p:grpSpPr>
        <p:sp>
          <p:nvSpPr>
            <p:cNvPr id="40" name="Text Placeholder 11">
              <a:extLst>
                <a:ext uri="{FF2B5EF4-FFF2-40B4-BE49-F238E27FC236}">
                  <a16:creationId xmlns:a16="http://schemas.microsoft.com/office/drawing/2014/main" id="{5F47B716-6824-43BE-9D1A-D8742FD1A5F6}"/>
                </a:ext>
              </a:extLst>
            </p:cNvPr>
            <p:cNvSpPr txBox="1">
              <a:spLocks/>
            </p:cNvSpPr>
            <p:nvPr/>
          </p:nvSpPr>
          <p:spPr>
            <a:xfrm>
              <a:off x="906990" y="3862015"/>
              <a:ext cx="2220839" cy="73866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Binary Classification</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Predict and classify fields in CDS</a:t>
              </a:r>
            </a:p>
          </p:txBody>
        </p:sp>
        <p:sp>
          <p:nvSpPr>
            <p:cNvPr id="41" name="Text Placeholder 11">
              <a:extLst>
                <a:ext uri="{FF2B5EF4-FFF2-40B4-BE49-F238E27FC236}">
                  <a16:creationId xmlns:a16="http://schemas.microsoft.com/office/drawing/2014/main" id="{6BF99F01-8CC3-41D5-AF85-A52787D12043}"/>
                </a:ext>
              </a:extLst>
            </p:cNvPr>
            <p:cNvSpPr txBox="1">
              <a:spLocks/>
            </p:cNvSpPr>
            <p:nvPr/>
          </p:nvSpPr>
          <p:spPr>
            <a:xfrm>
              <a:off x="3519561" y="3862015"/>
              <a:ext cx="206118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Forms Processing</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Extract structured data from digital paper, PDFs, and forms</a:t>
              </a:r>
            </a:p>
          </p:txBody>
        </p:sp>
        <p:sp>
          <p:nvSpPr>
            <p:cNvPr id="42" name="Text Placeholder 11">
              <a:extLst>
                <a:ext uri="{FF2B5EF4-FFF2-40B4-BE49-F238E27FC236}">
                  <a16:creationId xmlns:a16="http://schemas.microsoft.com/office/drawing/2014/main" id="{DFF52F3B-271B-4D73-978F-2F85072C594C}"/>
                </a:ext>
              </a:extLst>
            </p:cNvPr>
            <p:cNvSpPr txBox="1">
              <a:spLocks/>
            </p:cNvSpPr>
            <p:nvPr/>
          </p:nvSpPr>
          <p:spPr>
            <a:xfrm>
              <a:off x="6096000" y="3862015"/>
              <a:ext cx="2191657"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Object Detection</a:t>
              </a:r>
              <a:r>
                <a:rPr kumimoji="0" lang="en-US" sz="1600" b="0"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 </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Detect any object (via custom training) through camera or image control</a:t>
              </a:r>
            </a:p>
          </p:txBody>
        </p:sp>
        <p:sp>
          <p:nvSpPr>
            <p:cNvPr id="43" name="Text Placeholder 11">
              <a:extLst>
                <a:ext uri="{FF2B5EF4-FFF2-40B4-BE49-F238E27FC236}">
                  <a16:creationId xmlns:a16="http://schemas.microsoft.com/office/drawing/2014/main" id="{2C62047A-30E1-421D-9F81-D5A6ACACF625}"/>
                </a:ext>
              </a:extLst>
            </p:cNvPr>
            <p:cNvSpPr txBox="1">
              <a:spLocks/>
            </p:cNvSpPr>
            <p:nvPr/>
          </p:nvSpPr>
          <p:spPr>
            <a:xfrm>
              <a:off x="8773886" y="3862014"/>
              <a:ext cx="179977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Text Classification</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Classify, group and categorize any text in CDS</a:t>
              </a:r>
            </a:p>
          </p:txBody>
        </p:sp>
        <p:pic>
          <p:nvPicPr>
            <p:cNvPr id="44" name="Picture 3">
              <a:extLst>
                <a:ext uri="{FF2B5EF4-FFF2-40B4-BE49-F238E27FC236}">
                  <a16:creationId xmlns:a16="http://schemas.microsoft.com/office/drawing/2014/main" id="{BF6FE673-5068-4D47-A369-62F0B5F74E87}"/>
                </a:ext>
              </a:extLst>
            </p:cNvPr>
            <p:cNvPicPr>
              <a:picLocks noChangeAspect="1"/>
            </p:cNvPicPr>
            <p:nvPr/>
          </p:nvPicPr>
          <p:blipFill>
            <a:blip r:embed="rId3"/>
            <a:stretch>
              <a:fillRect/>
            </a:stretch>
          </p:blipFill>
          <p:spPr>
            <a:xfrm>
              <a:off x="720920" y="1773296"/>
              <a:ext cx="10398609" cy="1986069"/>
            </a:xfrm>
            <a:prstGeom prst="rect">
              <a:avLst/>
            </a:prstGeom>
          </p:spPr>
        </p:pic>
      </p:grpSp>
      <p:sp>
        <p:nvSpPr>
          <p:cNvPr id="3" name="Rectangle 2">
            <a:extLst>
              <a:ext uri="{FF2B5EF4-FFF2-40B4-BE49-F238E27FC236}">
                <a16:creationId xmlns:a16="http://schemas.microsoft.com/office/drawing/2014/main" id="{49EB8DA8-0854-4E27-B799-7B9DB5FDAC85}"/>
              </a:ext>
            </a:extLst>
          </p:cNvPr>
          <p:cNvSpPr/>
          <p:nvPr/>
        </p:nvSpPr>
        <p:spPr>
          <a:xfrm>
            <a:off x="1658868" y="1933185"/>
            <a:ext cx="10750772" cy="369332"/>
          </a:xfrm>
          <a:prstGeom prst="rect">
            <a:avLst/>
          </a:prstGeom>
        </p:spPr>
        <p:txBody>
          <a:bodyPr wrap="square">
            <a:spAutoFit/>
          </a:bodyPr>
          <a:lstStyle/>
          <a:p>
            <a:pPr marL="342900" marR="0" lvl="0" indent="-342900" algn="l" defTabSz="9144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Natively integrated with Common Data Service + Data Connectors</a:t>
            </a:r>
          </a:p>
        </p:txBody>
      </p:sp>
    </p:spTree>
    <p:extLst>
      <p:ext uri="{BB962C8B-B14F-4D97-AF65-F5344CB8AC3E}">
        <p14:creationId xmlns:p14="http://schemas.microsoft.com/office/powerpoint/2010/main" val="201476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68E9-E339-4BE3-93AC-5D10FD8EA3AB}"/>
              </a:ext>
            </a:extLst>
          </p:cNvPr>
          <p:cNvSpPr>
            <a:spLocks noGrp="1"/>
          </p:cNvSpPr>
          <p:nvPr>
            <p:ph type="title"/>
          </p:nvPr>
        </p:nvSpPr>
        <p:spPr>
          <a:xfrm>
            <a:off x="588263" y="2979539"/>
            <a:ext cx="4167887" cy="553998"/>
          </a:xfrm>
        </p:spPr>
        <p:txBody>
          <a:bodyPr/>
          <a:lstStyle/>
          <a:p>
            <a:r>
              <a:rPr lang="en-GB" dirty="0"/>
              <a:t>Getting Started</a:t>
            </a:r>
          </a:p>
        </p:txBody>
      </p:sp>
    </p:spTree>
    <p:extLst>
      <p:ext uri="{BB962C8B-B14F-4D97-AF65-F5344CB8AC3E}">
        <p14:creationId xmlns:p14="http://schemas.microsoft.com/office/powerpoint/2010/main" val="75545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Triangle 36">
            <a:extLst>
              <a:ext uri="{FF2B5EF4-FFF2-40B4-BE49-F238E27FC236}">
                <a16:creationId xmlns:a16="http://schemas.microsoft.com/office/drawing/2014/main" id="{D85AB300-2C0F-40BD-B788-7089C2296AB4}"/>
              </a:ext>
            </a:extLst>
          </p:cNvPr>
          <p:cNvSpPr/>
          <p:nvPr/>
        </p:nvSpPr>
        <p:spPr bwMode="auto">
          <a:xfrm flipH="1">
            <a:off x="441073" y="1010864"/>
            <a:ext cx="11319808" cy="3668951"/>
          </a:xfrm>
          <a:prstGeom prst="rtTriangl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93830BD7-A66B-4A71-9734-659A98E5D996}"/>
              </a:ext>
            </a:extLst>
          </p:cNvPr>
          <p:cNvCxnSpPr>
            <a:cxnSpLocks/>
          </p:cNvCxnSpPr>
          <p:nvPr/>
        </p:nvCxnSpPr>
        <p:spPr>
          <a:xfrm flipH="1">
            <a:off x="428007" y="4679814"/>
            <a:ext cx="11515079" cy="0"/>
          </a:xfrm>
          <a:prstGeom prst="line">
            <a:avLst/>
          </a:prstGeom>
          <a:ln w="25400" cap="rnd">
            <a:solidFill>
              <a:srgbClr val="000000"/>
            </a:solidFill>
            <a:headEnd type="arrow" w="lg" len="lg"/>
            <a:tailEnd type="none"/>
          </a:ln>
        </p:spPr>
        <p:style>
          <a:lnRef idx="1">
            <a:schemeClr val="accent4"/>
          </a:lnRef>
          <a:fillRef idx="0">
            <a:schemeClr val="accent4"/>
          </a:fillRef>
          <a:effectRef idx="0">
            <a:schemeClr val="accent4"/>
          </a:effectRef>
          <a:fontRef idx="minor">
            <a:schemeClr val="tx1"/>
          </a:fontRef>
        </p:style>
      </p:cxnSp>
      <p:grpSp>
        <p:nvGrpSpPr>
          <p:cNvPr id="9" name="Group 8">
            <a:extLst>
              <a:ext uri="{FF2B5EF4-FFF2-40B4-BE49-F238E27FC236}">
                <a16:creationId xmlns:a16="http://schemas.microsoft.com/office/drawing/2014/main" id="{D93BC74C-0E36-4803-BCE2-9E738C93FDF6}"/>
              </a:ext>
            </a:extLst>
          </p:cNvPr>
          <p:cNvGrpSpPr/>
          <p:nvPr/>
        </p:nvGrpSpPr>
        <p:grpSpPr>
          <a:xfrm>
            <a:off x="4762304" y="2014897"/>
            <a:ext cx="2669004" cy="3677601"/>
            <a:chOff x="4762113" y="2014696"/>
            <a:chExt cx="2669383" cy="3678122"/>
          </a:xfrm>
        </p:grpSpPr>
        <p:sp>
          <p:nvSpPr>
            <p:cNvPr id="57" name="TextBox 56">
              <a:extLst>
                <a:ext uri="{FF2B5EF4-FFF2-40B4-BE49-F238E27FC236}">
                  <a16:creationId xmlns:a16="http://schemas.microsoft.com/office/drawing/2014/main" id="{EC3B51D9-3C10-4C0C-A90E-0A194170B8E9}"/>
                </a:ext>
              </a:extLst>
            </p:cNvPr>
            <p:cNvSpPr txBox="1"/>
            <p:nvPr/>
          </p:nvSpPr>
          <p:spPr>
            <a:xfrm>
              <a:off x="5294843" y="5258663"/>
              <a:ext cx="1613565" cy="434155"/>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Advanced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LOB apps</a:t>
              </a:r>
            </a:p>
          </p:txBody>
        </p:sp>
        <p:grpSp>
          <p:nvGrpSpPr>
            <p:cNvPr id="8" name="Group 7">
              <a:extLst>
                <a:ext uri="{FF2B5EF4-FFF2-40B4-BE49-F238E27FC236}">
                  <a16:creationId xmlns:a16="http://schemas.microsoft.com/office/drawing/2014/main" id="{80933E25-44F6-46E3-90CF-DE8980C892F4}"/>
                </a:ext>
              </a:extLst>
            </p:cNvPr>
            <p:cNvGrpSpPr/>
            <p:nvPr/>
          </p:nvGrpSpPr>
          <p:grpSpPr>
            <a:xfrm>
              <a:off x="4762113" y="2014696"/>
              <a:ext cx="2669383" cy="3121958"/>
              <a:chOff x="4762113" y="2014696"/>
              <a:chExt cx="2669383" cy="3121958"/>
            </a:xfrm>
          </p:grpSpPr>
          <p:cxnSp>
            <p:nvCxnSpPr>
              <p:cNvPr id="55" name="Straight Connector 54">
                <a:extLst>
                  <a:ext uri="{FF2B5EF4-FFF2-40B4-BE49-F238E27FC236}">
                    <a16:creationId xmlns:a16="http://schemas.microsoft.com/office/drawing/2014/main" id="{E23E364A-3541-4077-BDED-FF42C2B6D520}"/>
                  </a:ext>
                </a:extLst>
              </p:cNvPr>
              <p:cNvCxnSpPr>
                <a:cxnSpLocks/>
              </p:cNvCxnSpPr>
              <p:nvPr/>
            </p:nvCxnSpPr>
            <p:spPr>
              <a:xfrm flipH="1" flipV="1">
                <a:off x="6095470" y="3381059"/>
                <a:ext cx="6156" cy="883911"/>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BF22F44-9E41-4618-A74A-7C553600B315}"/>
                  </a:ext>
                </a:extLst>
              </p:cNvPr>
              <p:cNvGrpSpPr/>
              <p:nvPr/>
            </p:nvGrpSpPr>
            <p:grpSpPr>
              <a:xfrm>
                <a:off x="4762113" y="2014696"/>
                <a:ext cx="2669383" cy="1668366"/>
                <a:chOff x="4856810" y="1806688"/>
                <a:chExt cx="2722910" cy="1701820"/>
              </a:xfrm>
            </p:grpSpPr>
            <p:pic>
              <p:nvPicPr>
                <p:cNvPr id="61" name="Picture 2" descr="Machine generated alternative text:&#10;Daily Reports &#10;Report &#10;Date &#10;IT o &#10;1/9/2018 &#10;Day Type &#10;FieldVisits &#10;Double &#10;Visit &#10;Doctors Visits &#10;edba &#10;No &#10;Area &#10;Ggg &#10;Select Date before entering visits: &#10;Total Visits: 1 &#10;Comments from Supervisor &#10;o r Name &#10;Samples &#10;tem Name &#10;Aylide Img &#10;ain Prod &#10;Aylide &#10;armacy Notes &#10;eminder ro u &#10;Nexquin &#10;Interest &#10;Pharmacy Visits &#10;* &#10;* &#10;Pharmacy &#10;Select Pharmacy &#10;Feedback ">
                  <a:extLst>
                    <a:ext uri="{FF2B5EF4-FFF2-40B4-BE49-F238E27FC236}">
                      <a16:creationId xmlns:a16="http://schemas.microsoft.com/office/drawing/2014/main" id="{09C02549-FC9B-4B60-8941-ECABE48D1C4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350773" y="2085725"/>
                  <a:ext cx="1732137" cy="9902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F247DF6C-469E-4746-AAB0-75929A7AD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6810" y="1806688"/>
                  <a:ext cx="2722910" cy="1701820"/>
                </a:xfrm>
                <a:prstGeom prst="rect">
                  <a:avLst/>
                </a:prstGeom>
              </p:spPr>
            </p:pic>
          </p:grpSp>
          <p:pic>
            <p:nvPicPr>
              <p:cNvPr id="44" name="Picture 43" descr="A person wearing a suit and tie&#10;&#10;Description generated with very high confidence">
                <a:extLst>
                  <a:ext uri="{FF2B5EF4-FFF2-40B4-BE49-F238E27FC236}">
                    <a16:creationId xmlns:a16="http://schemas.microsoft.com/office/drawing/2014/main" id="{E64D4CA4-AFCA-4EB0-8BAF-A74CFEFAA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4826" y="4059683"/>
                <a:ext cx="1076971" cy="1076971"/>
              </a:xfrm>
              <a:prstGeom prst="ellipse">
                <a:avLst/>
              </a:prstGeom>
              <a:ln w="12700">
                <a:solidFill>
                  <a:srgbClr val="000000"/>
                </a:solidFill>
              </a:ln>
            </p:spPr>
          </p:pic>
        </p:grpSp>
      </p:grpSp>
      <p:grpSp>
        <p:nvGrpSpPr>
          <p:cNvPr id="12" name="Group 11">
            <a:extLst>
              <a:ext uri="{FF2B5EF4-FFF2-40B4-BE49-F238E27FC236}">
                <a16:creationId xmlns:a16="http://schemas.microsoft.com/office/drawing/2014/main" id="{2B8E6E1C-0C86-4BC4-B79A-44D6C8C028DD}"/>
              </a:ext>
            </a:extLst>
          </p:cNvPr>
          <p:cNvGrpSpPr/>
          <p:nvPr/>
        </p:nvGrpSpPr>
        <p:grpSpPr>
          <a:xfrm>
            <a:off x="7185760" y="1589354"/>
            <a:ext cx="2669004" cy="4103144"/>
            <a:chOff x="7330005" y="2239295"/>
            <a:chExt cx="2722910" cy="4186014"/>
          </a:xfrm>
        </p:grpSpPr>
        <p:cxnSp>
          <p:nvCxnSpPr>
            <p:cNvPr id="56" name="Straight Connector 55">
              <a:extLst>
                <a:ext uri="{FF2B5EF4-FFF2-40B4-BE49-F238E27FC236}">
                  <a16:creationId xmlns:a16="http://schemas.microsoft.com/office/drawing/2014/main" id="{9BFBB0E5-ACDE-41F8-A487-B9D780D11FFF}"/>
                </a:ext>
              </a:extLst>
            </p:cNvPr>
            <p:cNvCxnSpPr>
              <a:cxnSpLocks/>
            </p:cNvCxnSpPr>
            <p:nvPr/>
          </p:nvCxnSpPr>
          <p:spPr>
            <a:xfrm flipV="1">
              <a:off x="8699933" y="3671455"/>
              <a:ext cx="0" cy="1297374"/>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AC7B8D6-03C9-4602-908F-E930B04D8C28}"/>
                </a:ext>
              </a:extLst>
            </p:cNvPr>
            <p:cNvGrpSpPr/>
            <p:nvPr/>
          </p:nvGrpSpPr>
          <p:grpSpPr>
            <a:xfrm>
              <a:off x="7330005" y="2239295"/>
              <a:ext cx="2722910" cy="1701820"/>
              <a:chOff x="7329212" y="1140708"/>
              <a:chExt cx="2722910" cy="1701820"/>
            </a:xfrm>
          </p:grpSpPr>
          <p:pic>
            <p:nvPicPr>
              <p:cNvPr id="68" name="Picture 67" descr="Screen Clipping">
                <a:extLst>
                  <a:ext uri="{FF2B5EF4-FFF2-40B4-BE49-F238E27FC236}">
                    <a16:creationId xmlns:a16="http://schemas.microsoft.com/office/drawing/2014/main" id="{15AADFE8-1528-4C8B-8AFC-84FFA3C8B3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75" y="1415776"/>
                <a:ext cx="1727749" cy="1007091"/>
              </a:xfrm>
              <a:prstGeom prst="rect">
                <a:avLst/>
              </a:prstGeom>
            </p:spPr>
          </p:pic>
          <p:pic>
            <p:nvPicPr>
              <p:cNvPr id="89" name="Picture 88">
                <a:extLst>
                  <a:ext uri="{FF2B5EF4-FFF2-40B4-BE49-F238E27FC236}">
                    <a16:creationId xmlns:a16="http://schemas.microsoft.com/office/drawing/2014/main" id="{F1EBB1B1-4722-4393-9BF1-D2DE2B4D37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9212" y="1140708"/>
                <a:ext cx="2722910" cy="1701820"/>
              </a:xfrm>
              <a:prstGeom prst="rect">
                <a:avLst/>
              </a:prstGeom>
            </p:spPr>
          </p:pic>
        </p:grpSp>
        <p:sp>
          <p:nvSpPr>
            <p:cNvPr id="64" name="TextBox 63">
              <a:extLst>
                <a:ext uri="{FF2B5EF4-FFF2-40B4-BE49-F238E27FC236}">
                  <a16:creationId xmlns:a16="http://schemas.microsoft.com/office/drawing/2014/main" id="{8EC02F02-8856-4764-92C9-61FD7E016ECC}"/>
                </a:ext>
              </a:extLst>
            </p:cNvPr>
            <p:cNvSpPr txBox="1"/>
            <p:nvPr/>
          </p:nvSpPr>
          <p:spPr>
            <a:xfrm>
              <a:off x="7876973"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Mission critical LOB apps</a:t>
              </a:r>
            </a:p>
          </p:txBody>
        </p:sp>
        <p:pic>
          <p:nvPicPr>
            <p:cNvPr id="45" name="Picture 2" descr="Image result for evan chaki">
              <a:extLst>
                <a:ext uri="{FF2B5EF4-FFF2-40B4-BE49-F238E27FC236}">
                  <a16:creationId xmlns:a16="http://schemas.microsoft.com/office/drawing/2014/main" id="{BD8EB862-240F-43BF-8763-A52EC9537C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9942" y="4759418"/>
              <a:ext cx="1098568" cy="1098568"/>
            </a:xfrm>
            <a:prstGeom prst="ellipse">
              <a:avLst/>
            </a:prstGeom>
            <a:noFill/>
            <a:ln w="12700">
              <a:solidFill>
                <a:srgbClr val="000000"/>
              </a:solidFill>
            </a:ln>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E136B83-89E0-41D4-931A-B81F08E15915}"/>
              </a:ext>
            </a:extLst>
          </p:cNvPr>
          <p:cNvGrpSpPr/>
          <p:nvPr/>
        </p:nvGrpSpPr>
        <p:grpSpPr>
          <a:xfrm>
            <a:off x="9609218" y="2014897"/>
            <a:ext cx="2669004" cy="3677601"/>
            <a:chOff x="9609715" y="2014696"/>
            <a:chExt cx="2669383" cy="3678122"/>
          </a:xfrm>
        </p:grpSpPr>
        <p:cxnSp>
          <p:nvCxnSpPr>
            <p:cNvPr id="83" name="Straight Connector 82">
              <a:extLst>
                <a:ext uri="{FF2B5EF4-FFF2-40B4-BE49-F238E27FC236}">
                  <a16:creationId xmlns:a16="http://schemas.microsoft.com/office/drawing/2014/main" id="{F4ABF347-C2E7-4A9E-B6BE-D60DC6632F00}"/>
                </a:ext>
              </a:extLst>
            </p:cNvPr>
            <p:cNvCxnSpPr>
              <a:cxnSpLocks/>
            </p:cNvCxnSpPr>
            <p:nvPr/>
          </p:nvCxnSpPr>
          <p:spPr>
            <a:xfrm flipV="1">
              <a:off x="10956197" y="3381059"/>
              <a:ext cx="0" cy="883911"/>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076E94B-0D28-4F09-AA16-D0EA7DE74338}"/>
                </a:ext>
              </a:extLst>
            </p:cNvPr>
            <p:cNvGrpSpPr/>
            <p:nvPr/>
          </p:nvGrpSpPr>
          <p:grpSpPr>
            <a:xfrm>
              <a:off x="9609715" y="2014696"/>
              <a:ext cx="2669383" cy="1668366"/>
              <a:chOff x="9801616" y="474728"/>
              <a:chExt cx="2722910" cy="1701820"/>
            </a:xfrm>
          </p:grpSpPr>
          <p:pic>
            <p:nvPicPr>
              <p:cNvPr id="75" name="Picture 74">
                <a:extLst>
                  <a:ext uri="{FF2B5EF4-FFF2-40B4-BE49-F238E27FC236}">
                    <a16:creationId xmlns:a16="http://schemas.microsoft.com/office/drawing/2014/main" id="{081314AE-B2F6-4FAD-A83A-2BC8DF9E446F}"/>
                  </a:ext>
                </a:extLst>
              </p:cNvPr>
              <p:cNvPicPr>
                <a:picLocks noChangeAspect="1"/>
              </p:cNvPicPr>
              <p:nvPr/>
            </p:nvPicPr>
            <p:blipFill>
              <a:blip r:embed="rId8"/>
              <a:stretch>
                <a:fillRect/>
              </a:stretch>
            </p:blipFill>
            <p:spPr>
              <a:xfrm>
                <a:off x="10285160" y="748106"/>
                <a:ext cx="1745472" cy="1054335"/>
              </a:xfrm>
              <a:prstGeom prst="rect">
                <a:avLst/>
              </a:prstGeom>
            </p:spPr>
          </p:pic>
          <p:pic>
            <p:nvPicPr>
              <p:cNvPr id="90" name="Picture 89">
                <a:extLst>
                  <a:ext uri="{FF2B5EF4-FFF2-40B4-BE49-F238E27FC236}">
                    <a16:creationId xmlns:a16="http://schemas.microsoft.com/office/drawing/2014/main" id="{B13A61C3-E32B-4E29-A8F4-4D63AC3113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1616" y="474728"/>
                <a:ext cx="2722910" cy="1701820"/>
              </a:xfrm>
              <a:prstGeom prst="rect">
                <a:avLst/>
              </a:prstGeom>
            </p:spPr>
          </p:pic>
        </p:grpSp>
        <p:sp>
          <p:nvSpPr>
            <p:cNvPr id="71" name="TextBox 70">
              <a:extLst>
                <a:ext uri="{FF2B5EF4-FFF2-40B4-BE49-F238E27FC236}">
                  <a16:creationId xmlns:a16="http://schemas.microsoft.com/office/drawing/2014/main" id="{DD20866D-3C57-4C67-85AA-A713B6852467}"/>
                </a:ext>
              </a:extLst>
            </p:cNvPr>
            <p:cNvSpPr txBox="1"/>
            <p:nvPr/>
          </p:nvSpPr>
          <p:spPr>
            <a:xfrm>
              <a:off x="10149414" y="5258663"/>
              <a:ext cx="1613565" cy="434155"/>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Horizontal,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end-to-end apps</a:t>
              </a:r>
            </a:p>
          </p:txBody>
        </p:sp>
        <p:pic>
          <p:nvPicPr>
            <p:cNvPr id="7" name="Picture 6">
              <a:extLst>
                <a:ext uri="{FF2B5EF4-FFF2-40B4-BE49-F238E27FC236}">
                  <a16:creationId xmlns:a16="http://schemas.microsoft.com/office/drawing/2014/main" id="{69C0D175-0219-49DB-9D84-4793AC9D2724}"/>
                </a:ext>
              </a:extLst>
            </p:cNvPr>
            <p:cNvPicPr>
              <a:picLocks noChangeAspect="1"/>
            </p:cNvPicPr>
            <p:nvPr/>
          </p:nvPicPr>
          <p:blipFill>
            <a:blip r:embed="rId9"/>
            <a:stretch>
              <a:fillRect/>
            </a:stretch>
          </p:blipFill>
          <p:spPr>
            <a:xfrm>
              <a:off x="10381032" y="4033658"/>
              <a:ext cx="1163496" cy="1132592"/>
            </a:xfrm>
            <a:prstGeom prst="ellipse">
              <a:avLst/>
            </a:prstGeom>
            <a:ln w="12700" cap="rnd">
              <a:solidFill>
                <a:srgbClr val="000000"/>
              </a:solidFill>
            </a:ln>
            <a:effectLst/>
            <a:scene3d>
              <a:camera prst="orthographicFront"/>
              <a:lightRig rig="contrasting" dir="t">
                <a:rot lat="0" lon="0" rev="3000000"/>
              </a:lightRig>
            </a:scene3d>
            <a:sp3d contourW="7620">
              <a:bevelT w="95250" h="31750"/>
              <a:contourClr>
                <a:srgbClr val="333333"/>
              </a:contourClr>
            </a:sp3d>
          </p:spPr>
        </p:pic>
      </p:grpSp>
      <p:grpSp>
        <p:nvGrpSpPr>
          <p:cNvPr id="4" name="Group 3">
            <a:extLst>
              <a:ext uri="{FF2B5EF4-FFF2-40B4-BE49-F238E27FC236}">
                <a16:creationId xmlns:a16="http://schemas.microsoft.com/office/drawing/2014/main" id="{A709686D-9A36-4EC5-A137-39D2C67D454E}"/>
              </a:ext>
            </a:extLst>
          </p:cNvPr>
          <p:cNvGrpSpPr/>
          <p:nvPr/>
        </p:nvGrpSpPr>
        <p:grpSpPr>
          <a:xfrm>
            <a:off x="-84608" y="2014896"/>
            <a:ext cx="2669004" cy="3677601"/>
            <a:chOff x="-87201" y="2673433"/>
            <a:chExt cx="2722910" cy="3751876"/>
          </a:xfrm>
        </p:grpSpPr>
        <p:grpSp>
          <p:nvGrpSpPr>
            <p:cNvPr id="3" name="Group 2">
              <a:extLst>
                <a:ext uri="{FF2B5EF4-FFF2-40B4-BE49-F238E27FC236}">
                  <a16:creationId xmlns:a16="http://schemas.microsoft.com/office/drawing/2014/main" id="{1AAD2072-6563-4C8C-A3EB-E41DF2337E9F}"/>
                </a:ext>
              </a:extLst>
            </p:cNvPr>
            <p:cNvGrpSpPr/>
            <p:nvPr/>
          </p:nvGrpSpPr>
          <p:grpSpPr>
            <a:xfrm>
              <a:off x="-87201" y="2673433"/>
              <a:ext cx="2722910" cy="3751876"/>
              <a:chOff x="-87201" y="2673433"/>
              <a:chExt cx="2722910" cy="3751876"/>
            </a:xfrm>
          </p:grpSpPr>
          <p:cxnSp>
            <p:nvCxnSpPr>
              <p:cNvPr id="14" name="Straight Connector 13">
                <a:extLst>
                  <a:ext uri="{FF2B5EF4-FFF2-40B4-BE49-F238E27FC236}">
                    <a16:creationId xmlns:a16="http://schemas.microsoft.com/office/drawing/2014/main" id="{C5929B28-80E0-4298-A03A-7805E5C92D52}"/>
                  </a:ext>
                </a:extLst>
              </p:cNvPr>
              <p:cNvCxnSpPr>
                <a:cxnSpLocks/>
              </p:cNvCxnSpPr>
              <p:nvPr/>
            </p:nvCxnSpPr>
            <p:spPr>
              <a:xfrm flipV="1">
                <a:off x="1272059" y="4001147"/>
                <a:ext cx="0" cy="967683"/>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5780E9B-C2D1-4B34-A950-B52F0E52754B}"/>
                  </a:ext>
                </a:extLst>
              </p:cNvPr>
              <p:cNvGrpSpPr/>
              <p:nvPr/>
            </p:nvGrpSpPr>
            <p:grpSpPr>
              <a:xfrm>
                <a:off x="-87201" y="2673433"/>
                <a:ext cx="2722910" cy="1701820"/>
                <a:chOff x="-87994" y="3138649"/>
                <a:chExt cx="2722910" cy="1701820"/>
              </a:xfrm>
            </p:grpSpPr>
            <p:pic>
              <p:nvPicPr>
                <p:cNvPr id="80" name="Picture 6" descr="Image result for powerapps embedded form">
                  <a:extLst>
                    <a:ext uri="{FF2B5EF4-FFF2-40B4-BE49-F238E27FC236}">
                      <a16:creationId xmlns:a16="http://schemas.microsoft.com/office/drawing/2014/main" id="{51508104-E30D-4B00-86D6-58DA1FA0BCE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08560" y="3418194"/>
                  <a:ext cx="1723508" cy="97919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1B1F882B-8EDE-40E4-AAC3-AEA5EF9F0B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94" y="3138649"/>
                  <a:ext cx="2722910" cy="1701820"/>
                </a:xfrm>
                <a:prstGeom prst="rect">
                  <a:avLst/>
                </a:prstGeom>
              </p:spPr>
            </p:pic>
          </p:grpSp>
          <p:sp>
            <p:nvSpPr>
              <p:cNvPr id="79" name="TextBox 78">
                <a:extLst>
                  <a:ext uri="{FF2B5EF4-FFF2-40B4-BE49-F238E27FC236}">
                    <a16:creationId xmlns:a16="http://schemas.microsoft.com/office/drawing/2014/main" id="{E4D71AFF-9495-47D4-BA70-A4F005B75C8E}"/>
                  </a:ext>
                </a:extLst>
              </p:cNvPr>
              <p:cNvSpPr txBox="1"/>
              <p:nvPr/>
            </p:nvSpPr>
            <p:spPr>
              <a:xfrm>
                <a:off x="449099"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t>Embedded</a:t>
                </a:r>
                <a:b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t>forms</a:t>
                </a:r>
              </a:p>
            </p:txBody>
          </p:sp>
        </p:grpSp>
        <p:pic>
          <p:nvPicPr>
            <p:cNvPr id="40" name="Picture 39">
              <a:extLst>
                <a:ext uri="{FF2B5EF4-FFF2-40B4-BE49-F238E27FC236}">
                  <a16:creationId xmlns:a16="http://schemas.microsoft.com/office/drawing/2014/main" id="{901EBBA6-260E-4DF3-A649-8A0C449AF84C}"/>
                </a:ext>
              </a:extLst>
            </p:cNvPr>
            <p:cNvPicPr>
              <a:picLocks noChangeAspect="1"/>
            </p:cNvPicPr>
            <p:nvPr/>
          </p:nvPicPr>
          <p:blipFill>
            <a:blip r:embed="rId11"/>
            <a:stretch>
              <a:fillRect/>
            </a:stretch>
          </p:blipFill>
          <p:spPr>
            <a:xfrm>
              <a:off x="721821" y="4727738"/>
              <a:ext cx="1098572" cy="1098572"/>
            </a:xfrm>
            <a:prstGeom prst="ellipse">
              <a:avLst/>
            </a:prstGeom>
            <a:ln w="9525">
              <a:solidFill>
                <a:srgbClr val="000000"/>
              </a:solidFill>
            </a:ln>
          </p:spPr>
        </p:pic>
      </p:grpSp>
      <p:sp>
        <p:nvSpPr>
          <p:cNvPr id="52" name="Title 4">
            <a:extLst>
              <a:ext uri="{FF2B5EF4-FFF2-40B4-BE49-F238E27FC236}">
                <a16:creationId xmlns:a16="http://schemas.microsoft.com/office/drawing/2014/main" id="{511CD7CB-D0BE-42D4-AF5A-C1641B17B554}"/>
              </a:ext>
            </a:extLst>
          </p:cNvPr>
          <p:cNvSpPr txBox="1">
            <a:spLocks/>
          </p:cNvSpPr>
          <p:nvPr/>
        </p:nvSpPr>
        <p:spPr>
          <a:xfrm>
            <a:off x="270066" y="289957"/>
            <a:ext cx="11654187" cy="615553"/>
          </a:xfrm>
          <a:prstGeom prst="rect">
            <a:avLst/>
          </a:prstGeom>
        </p:spPr>
        <p:txBody>
          <a:bodyPr vert="horz" wrap="square" lIns="0" tIns="0" rIns="0" bIns="0" rtlCol="0" anchor="t">
            <a:spAutoFit/>
          </a:bodyPr>
          <a:lstStyle>
            <a:lvl1pPr defTabSz="932742">
              <a:lnSpc>
                <a:spcPct val="100000"/>
              </a:lnSpc>
              <a:spcBef>
                <a:spcPct val="0"/>
              </a:spcBef>
              <a:buNone/>
              <a:defRPr lang="en-US"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High productivity app development without cliffs</a:t>
            </a:r>
            <a:endParaRPr kumimoji="0" lang="en-US" sz="4000" b="1" i="0" u="none" strike="noStrike" kern="1200" cap="none" spc="-50" normalizeH="0" baseline="0" noProof="0" dirty="0">
              <a:ln w="3175">
                <a:noFill/>
              </a:ln>
              <a:solidFill>
                <a:srgbClr val="742774"/>
              </a:solidFill>
              <a:effectLst/>
              <a:uLnTx/>
              <a:uFillTx/>
              <a:latin typeface="SEGOE UI REGULAR"/>
              <a:ea typeface="+mn-ea"/>
              <a:cs typeface="Segoe UI" pitchFamily="34" charset="0"/>
            </a:endParaRPr>
          </a:p>
        </p:txBody>
      </p:sp>
      <p:sp>
        <p:nvSpPr>
          <p:cNvPr id="46" name="TextBox 45">
            <a:extLst>
              <a:ext uri="{FF2B5EF4-FFF2-40B4-BE49-F238E27FC236}">
                <a16:creationId xmlns:a16="http://schemas.microsoft.com/office/drawing/2014/main" id="{C632BD7B-C77B-4F0D-B666-6AA1F0234B68}"/>
              </a:ext>
            </a:extLst>
          </p:cNvPr>
          <p:cNvSpPr txBox="1"/>
          <p:nvPr/>
        </p:nvSpPr>
        <p:spPr>
          <a:xfrm>
            <a:off x="402115" y="5913492"/>
            <a:ext cx="6506179" cy="276999"/>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b">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294" normalizeH="0" baseline="0" noProof="0" dirty="0">
                <a:ln w="3175">
                  <a:noFill/>
                </a:ln>
                <a:solidFill>
                  <a:srgbClr val="505050"/>
                </a:solidFill>
                <a:effectLst/>
                <a:uLnTx/>
                <a:uFillTx/>
                <a:latin typeface="Segoe UI Semibold"/>
                <a:ea typeface="+mn-ea"/>
                <a:cs typeface="+mn-cs"/>
              </a:rPr>
              <a:t>Citizen developers</a:t>
            </a:r>
            <a:endParaRPr kumimoji="0" lang="en-US" sz="1800" b="0" i="0" u="none" strike="noStrike" kern="1200" cap="none" spc="294" normalizeH="0" baseline="0" noProof="0" dirty="0">
              <a:ln w="3175">
                <a:noFill/>
              </a:ln>
              <a:solidFill>
                <a:srgbClr val="505050"/>
              </a:solidFill>
              <a:effectLst/>
              <a:uLnTx/>
              <a:uFillTx/>
              <a:latin typeface="Segoe UI Semibold"/>
              <a:ea typeface="+mn-ea"/>
              <a:cs typeface="+mn-cs"/>
            </a:endParaRPr>
          </a:p>
        </p:txBody>
      </p:sp>
      <p:sp>
        <p:nvSpPr>
          <p:cNvPr id="48" name="TextBox 47">
            <a:extLst>
              <a:ext uri="{FF2B5EF4-FFF2-40B4-BE49-F238E27FC236}">
                <a16:creationId xmlns:a16="http://schemas.microsoft.com/office/drawing/2014/main" id="{C4DEC98B-BD8D-44D5-B848-0F6B68485BE6}"/>
              </a:ext>
            </a:extLst>
          </p:cNvPr>
          <p:cNvSpPr txBox="1"/>
          <p:nvPr/>
        </p:nvSpPr>
        <p:spPr>
          <a:xfrm>
            <a:off x="7516742" y="5913492"/>
            <a:ext cx="4273143" cy="276999"/>
          </a:xfrm>
          <a:prstGeom prst="rect">
            <a:avLst/>
          </a:prstGeom>
          <a:solidFill>
            <a:srgbClr val="287EFF"/>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b">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294" normalizeH="0" baseline="0" noProof="0" dirty="0">
                <a:ln>
                  <a:noFill/>
                </a:ln>
                <a:solidFill>
                  <a:srgbClr val="FFFFFF"/>
                </a:solidFill>
                <a:effectLst/>
                <a:uLnTx/>
                <a:uFillTx/>
                <a:latin typeface="Segoe UI Semibold"/>
                <a:ea typeface="+mn-ea"/>
                <a:cs typeface="+mn-cs"/>
              </a:rPr>
              <a:t>Professional Developers</a:t>
            </a:r>
          </a:p>
        </p:txBody>
      </p:sp>
      <p:grpSp>
        <p:nvGrpSpPr>
          <p:cNvPr id="6" name="Group 5">
            <a:extLst>
              <a:ext uri="{FF2B5EF4-FFF2-40B4-BE49-F238E27FC236}">
                <a16:creationId xmlns:a16="http://schemas.microsoft.com/office/drawing/2014/main" id="{B4CCB0C0-86AB-4D8B-A369-EDD7EF153505}"/>
              </a:ext>
            </a:extLst>
          </p:cNvPr>
          <p:cNvGrpSpPr/>
          <p:nvPr/>
        </p:nvGrpSpPr>
        <p:grpSpPr>
          <a:xfrm>
            <a:off x="2689372" y="1640232"/>
            <a:ext cx="1964883" cy="4052264"/>
            <a:chOff x="2688889" y="1639978"/>
            <a:chExt cx="1965162" cy="4052839"/>
          </a:xfrm>
        </p:grpSpPr>
        <p:grpSp>
          <p:nvGrpSpPr>
            <p:cNvPr id="11" name="Group 10">
              <a:extLst>
                <a:ext uri="{FF2B5EF4-FFF2-40B4-BE49-F238E27FC236}">
                  <a16:creationId xmlns:a16="http://schemas.microsoft.com/office/drawing/2014/main" id="{608634A7-9DE7-42C2-995F-0F74F742A827}"/>
                </a:ext>
              </a:extLst>
            </p:cNvPr>
            <p:cNvGrpSpPr/>
            <p:nvPr/>
          </p:nvGrpSpPr>
          <p:grpSpPr>
            <a:xfrm>
              <a:off x="2867557" y="2846047"/>
              <a:ext cx="1613564" cy="2846770"/>
              <a:chOff x="2925057" y="3521455"/>
              <a:chExt cx="1645920" cy="2903854"/>
            </a:xfrm>
          </p:grpSpPr>
          <p:cxnSp>
            <p:nvCxnSpPr>
              <p:cNvPr id="54" name="Straight Connector 53">
                <a:extLst>
                  <a:ext uri="{FF2B5EF4-FFF2-40B4-BE49-F238E27FC236}">
                    <a16:creationId xmlns:a16="http://schemas.microsoft.com/office/drawing/2014/main" id="{B8CB0613-D395-425F-8EC4-2CED14122C41}"/>
                  </a:ext>
                </a:extLst>
              </p:cNvPr>
              <p:cNvCxnSpPr>
                <a:cxnSpLocks/>
              </p:cNvCxnSpPr>
              <p:nvPr/>
            </p:nvCxnSpPr>
            <p:spPr>
              <a:xfrm flipV="1">
                <a:off x="3748017" y="3521455"/>
                <a:ext cx="0" cy="1447375"/>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628E105-4915-4373-B72A-AED8BE2264A6}"/>
                  </a:ext>
                </a:extLst>
              </p:cNvPr>
              <p:cNvSpPr txBox="1"/>
              <p:nvPr/>
            </p:nvSpPr>
            <p:spPr>
              <a:xfrm>
                <a:off x="2925057"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Simple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LOB apps</a:t>
                </a:r>
              </a:p>
            </p:txBody>
          </p:sp>
          <p:pic>
            <p:nvPicPr>
              <p:cNvPr id="43" name="Picture 1" descr="image002">
                <a:extLst>
                  <a:ext uri="{FF2B5EF4-FFF2-40B4-BE49-F238E27FC236}">
                    <a16:creationId xmlns:a16="http://schemas.microsoft.com/office/drawing/2014/main" id="{5A5487D4-BB0A-49C8-9651-06AFA942955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3193297" y="4753360"/>
                <a:ext cx="1103588" cy="1098572"/>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4515C94C-F914-4727-B283-EDCA5C28608A}"/>
                </a:ext>
              </a:extLst>
            </p:cNvPr>
            <p:cNvPicPr>
              <a:picLocks noChangeAspect="1"/>
            </p:cNvPicPr>
            <p:nvPr/>
          </p:nvPicPr>
          <p:blipFill>
            <a:blip r:embed="rId13"/>
            <a:stretch>
              <a:fillRect/>
            </a:stretch>
          </p:blipFill>
          <p:spPr>
            <a:xfrm>
              <a:off x="2688889" y="2582874"/>
              <a:ext cx="1965162" cy="1240140"/>
            </a:xfrm>
            <a:prstGeom prst="rect">
              <a:avLst/>
            </a:prstGeom>
          </p:spPr>
        </p:pic>
        <p:pic>
          <p:nvPicPr>
            <p:cNvPr id="5" name="Picture 4">
              <a:extLst>
                <a:ext uri="{FF2B5EF4-FFF2-40B4-BE49-F238E27FC236}">
                  <a16:creationId xmlns:a16="http://schemas.microsoft.com/office/drawing/2014/main" id="{265B6D74-1B24-478C-B477-5C5A7E2276AF}"/>
                </a:ext>
              </a:extLst>
            </p:cNvPr>
            <p:cNvPicPr>
              <a:picLocks noChangeAspect="1"/>
            </p:cNvPicPr>
            <p:nvPr/>
          </p:nvPicPr>
          <p:blipFill>
            <a:blip r:embed="rId14"/>
            <a:stretch>
              <a:fillRect/>
            </a:stretch>
          </p:blipFill>
          <p:spPr>
            <a:xfrm>
              <a:off x="2794945" y="1639978"/>
              <a:ext cx="1719789" cy="913276"/>
            </a:xfrm>
            <a:prstGeom prst="rect">
              <a:avLst/>
            </a:prstGeom>
          </p:spPr>
        </p:pic>
      </p:grpSp>
    </p:spTree>
    <p:extLst>
      <p:ext uri="{BB962C8B-B14F-4D97-AF65-F5344CB8AC3E}">
        <p14:creationId xmlns:p14="http://schemas.microsoft.com/office/powerpoint/2010/main" val="223427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457199" y="461561"/>
            <a:ext cx="10860157" cy="5539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3C3C41"/>
                </a:solidFill>
                <a:effectLst/>
                <a:uLnTx/>
                <a:uFillTx/>
                <a:latin typeface="Segoe UI Semibold" panose="020B0502040204020203" pitchFamily="34" charset="0"/>
                <a:ea typeface="+mj-ea"/>
                <a:cs typeface="Segoe UI Semibold" panose="020B0502040204020203" pitchFamily="34" charset="0"/>
              </a:rPr>
              <a:t>Build value-add custom apps for any scenario</a:t>
            </a:r>
          </a:p>
        </p:txBody>
      </p:sp>
      <p:sp>
        <p:nvSpPr>
          <p:cNvPr id="100" name="Text Placeholder 18">
            <a:extLst>
              <a:ext uri="{FF2B5EF4-FFF2-40B4-BE49-F238E27FC236}">
                <a16:creationId xmlns:a16="http://schemas.microsoft.com/office/drawing/2014/main" id="{8B0BD764-414D-CF4C-8033-C7581A1CB910}"/>
              </a:ext>
            </a:extLst>
          </p:cNvPr>
          <p:cNvSpPr txBox="1">
            <a:spLocks/>
          </p:cNvSpPr>
          <p:nvPr userDrawn="1"/>
        </p:nvSpPr>
        <p:spPr>
          <a:xfrm>
            <a:off x="511023"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Human resources</a:t>
            </a:r>
          </a:p>
        </p:txBody>
      </p:sp>
      <p:sp>
        <p:nvSpPr>
          <p:cNvPr id="3" name="Rectangle 2">
            <a:extLst>
              <a:ext uri="{FF2B5EF4-FFF2-40B4-BE49-F238E27FC236}">
                <a16:creationId xmlns:a16="http://schemas.microsoft.com/office/drawing/2014/main" id="{8CC249E6-7F73-C34E-9DA4-C49718C7B412}"/>
              </a:ext>
            </a:extLst>
          </p:cNvPr>
          <p:cNvSpPr/>
          <p:nvPr/>
        </p:nvSpPr>
        <p:spPr>
          <a:xfrm>
            <a:off x="511023" y="3656001"/>
            <a:ext cx="1828800" cy="1692771"/>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Employee feedback</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Vacation entry</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Onboarding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Mileage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Time entry</a:t>
            </a:r>
          </a:p>
        </p:txBody>
      </p:sp>
      <p:sp>
        <p:nvSpPr>
          <p:cNvPr id="177" name="Text Placeholder 18">
            <a:extLst>
              <a:ext uri="{FF2B5EF4-FFF2-40B4-BE49-F238E27FC236}">
                <a16:creationId xmlns:a16="http://schemas.microsoft.com/office/drawing/2014/main" id="{84545CDA-39A8-6E41-BD89-417197154590}"/>
              </a:ext>
            </a:extLst>
          </p:cNvPr>
          <p:cNvSpPr txBox="1">
            <a:spLocks/>
          </p:cNvSpPr>
          <p:nvPr/>
        </p:nvSpPr>
        <p:spPr>
          <a:xfrm>
            <a:off x="2377732"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Sales and Service</a:t>
            </a:r>
          </a:p>
        </p:txBody>
      </p:sp>
      <p:sp>
        <p:nvSpPr>
          <p:cNvPr id="178" name="Rectangle 177">
            <a:extLst>
              <a:ext uri="{FF2B5EF4-FFF2-40B4-BE49-F238E27FC236}">
                <a16:creationId xmlns:a16="http://schemas.microsoft.com/office/drawing/2014/main" id="{9F3084F2-83F0-9740-9987-813F620EE5B8}"/>
              </a:ext>
            </a:extLst>
          </p:cNvPr>
          <p:cNvSpPr/>
          <p:nvPr/>
        </p:nvSpPr>
        <p:spPr>
          <a:xfrm>
            <a:off x="2377732" y="3651641"/>
            <a:ext cx="1828800" cy="2123658"/>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Order entry/ update</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Self-service food menu</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Case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Fleet selection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Mobile patient triage app</a:t>
            </a:r>
          </a:p>
        </p:txBody>
      </p:sp>
      <p:sp>
        <p:nvSpPr>
          <p:cNvPr id="176" name="Text Placeholder 18">
            <a:extLst>
              <a:ext uri="{FF2B5EF4-FFF2-40B4-BE49-F238E27FC236}">
                <a16:creationId xmlns:a16="http://schemas.microsoft.com/office/drawing/2014/main" id="{F48C72C8-848B-0A43-9F26-EF321A70EFFC}"/>
              </a:ext>
            </a:extLst>
          </p:cNvPr>
          <p:cNvSpPr txBox="1">
            <a:spLocks/>
          </p:cNvSpPr>
          <p:nvPr/>
        </p:nvSpPr>
        <p:spPr>
          <a:xfrm>
            <a:off x="4244441" y="3043960"/>
            <a:ext cx="1828800" cy="3416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Marketing</a:t>
            </a:r>
          </a:p>
        </p:txBody>
      </p:sp>
      <p:sp>
        <p:nvSpPr>
          <p:cNvPr id="179" name="Rectangle 178">
            <a:extLst>
              <a:ext uri="{FF2B5EF4-FFF2-40B4-BE49-F238E27FC236}">
                <a16:creationId xmlns:a16="http://schemas.microsoft.com/office/drawing/2014/main" id="{80955EAE-7945-E948-B261-828510406772}"/>
              </a:ext>
            </a:extLst>
          </p:cNvPr>
          <p:cNvSpPr/>
          <p:nvPr/>
        </p:nvSpPr>
        <p:spPr>
          <a:xfrm>
            <a:off x="4244441" y="3455528"/>
            <a:ext cx="1828800" cy="1615827"/>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Campaign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Check-in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Conference session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Event organizer</a:t>
            </a:r>
          </a:p>
        </p:txBody>
      </p:sp>
      <p:sp>
        <p:nvSpPr>
          <p:cNvPr id="175" name="Text Placeholder 18">
            <a:extLst>
              <a:ext uri="{FF2B5EF4-FFF2-40B4-BE49-F238E27FC236}">
                <a16:creationId xmlns:a16="http://schemas.microsoft.com/office/drawing/2014/main" id="{5AF1A91F-0C1A-194E-A13F-DB8F7640DB8E}"/>
              </a:ext>
            </a:extLst>
          </p:cNvPr>
          <p:cNvSpPr txBox="1">
            <a:spLocks/>
          </p:cNvSpPr>
          <p:nvPr/>
        </p:nvSpPr>
        <p:spPr>
          <a:xfrm>
            <a:off x="6111150" y="3043960"/>
            <a:ext cx="1828800" cy="3416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Operations</a:t>
            </a:r>
          </a:p>
        </p:txBody>
      </p:sp>
      <p:sp>
        <p:nvSpPr>
          <p:cNvPr id="180" name="Rectangle 179">
            <a:extLst>
              <a:ext uri="{FF2B5EF4-FFF2-40B4-BE49-F238E27FC236}">
                <a16:creationId xmlns:a16="http://schemas.microsoft.com/office/drawing/2014/main" id="{F58E0883-9DCE-8241-9284-370B748A2AF1}"/>
              </a:ext>
            </a:extLst>
          </p:cNvPr>
          <p:cNvSpPr/>
          <p:nvPr/>
        </p:nvSpPr>
        <p:spPr>
          <a:xfrm>
            <a:off x="6111150" y="3455528"/>
            <a:ext cx="1828800" cy="1908215"/>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Update stock levels</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Incident reporting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Warehouse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Inventory counting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Shipment tracking</a:t>
            </a:r>
          </a:p>
        </p:txBody>
      </p:sp>
      <p:sp>
        <p:nvSpPr>
          <p:cNvPr id="174" name="Text Placeholder 18">
            <a:extLst>
              <a:ext uri="{FF2B5EF4-FFF2-40B4-BE49-F238E27FC236}">
                <a16:creationId xmlns:a16="http://schemas.microsoft.com/office/drawing/2014/main" id="{BCFE4BAC-387A-0B47-9F84-7580602DDF1C}"/>
              </a:ext>
            </a:extLst>
          </p:cNvPr>
          <p:cNvSpPr txBox="1">
            <a:spLocks/>
          </p:cNvSpPr>
          <p:nvPr/>
        </p:nvSpPr>
        <p:spPr>
          <a:xfrm>
            <a:off x="7977859"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Social and collaboration</a:t>
            </a:r>
          </a:p>
        </p:txBody>
      </p:sp>
      <p:sp>
        <p:nvSpPr>
          <p:cNvPr id="181" name="Rectangle 180">
            <a:extLst>
              <a:ext uri="{FF2B5EF4-FFF2-40B4-BE49-F238E27FC236}">
                <a16:creationId xmlns:a16="http://schemas.microsoft.com/office/drawing/2014/main" id="{D54ABA8B-8712-DA43-9DC1-F46B7EF4DE78}"/>
              </a:ext>
            </a:extLst>
          </p:cNvPr>
          <p:cNvSpPr/>
          <p:nvPr/>
        </p:nvSpPr>
        <p:spPr>
          <a:xfrm>
            <a:off x="7977859" y="3641056"/>
            <a:ext cx="1828800" cy="1908215"/>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Knowledge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Meeting organizer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Room Finder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Shift/ resource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Risk management</a:t>
            </a:r>
          </a:p>
        </p:txBody>
      </p:sp>
      <p:sp>
        <p:nvSpPr>
          <p:cNvPr id="173" name="Text Placeholder 18">
            <a:extLst>
              <a:ext uri="{FF2B5EF4-FFF2-40B4-BE49-F238E27FC236}">
                <a16:creationId xmlns:a16="http://schemas.microsoft.com/office/drawing/2014/main" id="{7B71BF6A-3BE6-BF43-B2E2-9C8A824B5EFA}"/>
              </a:ext>
            </a:extLst>
          </p:cNvPr>
          <p:cNvSpPr txBox="1">
            <a:spLocks/>
          </p:cNvSpPr>
          <p:nvPr/>
        </p:nvSpPr>
        <p:spPr>
          <a:xfrm>
            <a:off x="9844567" y="306071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Finance and compliance</a:t>
            </a:r>
          </a:p>
        </p:txBody>
      </p:sp>
      <p:sp>
        <p:nvSpPr>
          <p:cNvPr id="182" name="Rectangle 181">
            <a:extLst>
              <a:ext uri="{FF2B5EF4-FFF2-40B4-BE49-F238E27FC236}">
                <a16:creationId xmlns:a16="http://schemas.microsoft.com/office/drawing/2014/main" id="{41013850-9130-4843-84EA-CCAFCC752869}"/>
              </a:ext>
            </a:extLst>
          </p:cNvPr>
          <p:cNvSpPr/>
          <p:nvPr/>
        </p:nvSpPr>
        <p:spPr>
          <a:xfrm>
            <a:off x="9844567" y="3657806"/>
            <a:ext cx="1828800" cy="1323439"/>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Budget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GDPR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Blockchain consortium management </a:t>
            </a:r>
          </a:p>
        </p:txBody>
      </p:sp>
      <p:grpSp>
        <p:nvGrpSpPr>
          <p:cNvPr id="4" name="Group 3">
            <a:extLst>
              <a:ext uri="{FF2B5EF4-FFF2-40B4-BE49-F238E27FC236}">
                <a16:creationId xmlns:a16="http://schemas.microsoft.com/office/drawing/2014/main" id="{6F1CC947-3B0A-CF47-90E8-251239C28C55}"/>
              </a:ext>
            </a:extLst>
          </p:cNvPr>
          <p:cNvGrpSpPr/>
          <p:nvPr/>
        </p:nvGrpSpPr>
        <p:grpSpPr>
          <a:xfrm>
            <a:off x="968223" y="1996350"/>
            <a:ext cx="914400" cy="914400"/>
            <a:chOff x="968223" y="1996350"/>
            <a:chExt cx="914400" cy="914400"/>
          </a:xfrm>
        </p:grpSpPr>
        <p:sp>
          <p:nvSpPr>
            <p:cNvPr id="94" name="Oval 93">
              <a:extLst>
                <a:ext uri="{FF2B5EF4-FFF2-40B4-BE49-F238E27FC236}">
                  <a16:creationId xmlns:a16="http://schemas.microsoft.com/office/drawing/2014/main" id="{F359A0B1-9F63-544A-8710-52E939B11D4B}"/>
                </a:ext>
              </a:extLst>
            </p:cNvPr>
            <p:cNvSpPr>
              <a:spLocks noChangeAspect="1"/>
            </p:cNvSpPr>
            <p:nvPr/>
          </p:nvSpPr>
          <p:spPr bwMode="auto">
            <a:xfrm>
              <a:off x="968223"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C51AF2AB-156D-344A-A283-02D1EB235E3B}"/>
                </a:ext>
              </a:extLst>
            </p:cNvPr>
            <p:cNvPicPr>
              <a:picLocks noChangeAspect="1"/>
            </p:cNvPicPr>
            <p:nvPr/>
          </p:nvPicPr>
          <p:blipFill>
            <a:blip r:embed="rId4"/>
            <a:stretch>
              <a:fillRect/>
            </a:stretch>
          </p:blipFill>
          <p:spPr>
            <a:xfrm>
              <a:off x="1234924" y="2301150"/>
              <a:ext cx="381000" cy="304800"/>
            </a:xfrm>
            <a:prstGeom prst="rect">
              <a:avLst/>
            </a:prstGeom>
          </p:spPr>
        </p:pic>
      </p:grpSp>
      <p:grpSp>
        <p:nvGrpSpPr>
          <p:cNvPr id="5" name="Group 4">
            <a:extLst>
              <a:ext uri="{FF2B5EF4-FFF2-40B4-BE49-F238E27FC236}">
                <a16:creationId xmlns:a16="http://schemas.microsoft.com/office/drawing/2014/main" id="{BAA60E53-FDC1-C241-9E62-189E13AFA7D4}"/>
              </a:ext>
            </a:extLst>
          </p:cNvPr>
          <p:cNvGrpSpPr/>
          <p:nvPr/>
        </p:nvGrpSpPr>
        <p:grpSpPr>
          <a:xfrm>
            <a:off x="2834932" y="1996350"/>
            <a:ext cx="914400" cy="914400"/>
            <a:chOff x="2834932" y="1996350"/>
            <a:chExt cx="914400" cy="914400"/>
          </a:xfrm>
        </p:grpSpPr>
        <p:sp>
          <p:nvSpPr>
            <p:cNvPr id="125" name="Oval 124">
              <a:extLst>
                <a:ext uri="{FF2B5EF4-FFF2-40B4-BE49-F238E27FC236}">
                  <a16:creationId xmlns:a16="http://schemas.microsoft.com/office/drawing/2014/main" id="{94859BD2-5B25-9C44-B437-D3E9874CD03D}"/>
                </a:ext>
              </a:extLst>
            </p:cNvPr>
            <p:cNvSpPr>
              <a:spLocks noChangeAspect="1"/>
            </p:cNvSpPr>
            <p:nvPr/>
          </p:nvSpPr>
          <p:spPr bwMode="auto">
            <a:xfrm>
              <a:off x="2834932"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3" name="Picture 182">
              <a:extLst>
                <a:ext uri="{FF2B5EF4-FFF2-40B4-BE49-F238E27FC236}">
                  <a16:creationId xmlns:a16="http://schemas.microsoft.com/office/drawing/2014/main" id="{E746ABDD-7E53-5A49-BE76-A048ACB24C58}"/>
                </a:ext>
              </a:extLst>
            </p:cNvPr>
            <p:cNvPicPr>
              <a:picLocks noChangeAspect="1"/>
            </p:cNvPicPr>
            <p:nvPr/>
          </p:nvPicPr>
          <p:blipFill>
            <a:blip r:embed="rId5"/>
            <a:stretch>
              <a:fillRect/>
            </a:stretch>
          </p:blipFill>
          <p:spPr>
            <a:xfrm>
              <a:off x="3145207" y="2301150"/>
              <a:ext cx="304800" cy="304800"/>
            </a:xfrm>
            <a:prstGeom prst="rect">
              <a:avLst/>
            </a:prstGeom>
          </p:spPr>
        </p:pic>
      </p:grpSp>
      <p:grpSp>
        <p:nvGrpSpPr>
          <p:cNvPr id="6" name="Group 5">
            <a:extLst>
              <a:ext uri="{FF2B5EF4-FFF2-40B4-BE49-F238E27FC236}">
                <a16:creationId xmlns:a16="http://schemas.microsoft.com/office/drawing/2014/main" id="{B47C32E9-C3AC-7B44-B93C-A20172B1631C}"/>
              </a:ext>
            </a:extLst>
          </p:cNvPr>
          <p:cNvGrpSpPr/>
          <p:nvPr/>
        </p:nvGrpSpPr>
        <p:grpSpPr>
          <a:xfrm>
            <a:off x="4701641" y="1996350"/>
            <a:ext cx="914400" cy="914400"/>
            <a:chOff x="4701641" y="1996350"/>
            <a:chExt cx="914400" cy="914400"/>
          </a:xfrm>
        </p:grpSpPr>
        <p:sp>
          <p:nvSpPr>
            <p:cNvPr id="135" name="Oval 134">
              <a:extLst>
                <a:ext uri="{FF2B5EF4-FFF2-40B4-BE49-F238E27FC236}">
                  <a16:creationId xmlns:a16="http://schemas.microsoft.com/office/drawing/2014/main" id="{BA197B64-B789-8544-8DC7-8E3CFC4EADFB}"/>
                </a:ext>
              </a:extLst>
            </p:cNvPr>
            <p:cNvSpPr>
              <a:spLocks noChangeAspect="1"/>
            </p:cNvSpPr>
            <p:nvPr/>
          </p:nvSpPr>
          <p:spPr bwMode="auto">
            <a:xfrm>
              <a:off x="4701641"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4" name="Picture 183">
              <a:extLst>
                <a:ext uri="{FF2B5EF4-FFF2-40B4-BE49-F238E27FC236}">
                  <a16:creationId xmlns:a16="http://schemas.microsoft.com/office/drawing/2014/main" id="{27DFEB1F-6ECC-2E46-9C13-7E75917D6BA2}"/>
                </a:ext>
              </a:extLst>
            </p:cNvPr>
            <p:cNvPicPr>
              <a:picLocks noChangeAspect="1"/>
            </p:cNvPicPr>
            <p:nvPr/>
          </p:nvPicPr>
          <p:blipFill>
            <a:blip r:embed="rId6"/>
            <a:stretch>
              <a:fillRect/>
            </a:stretch>
          </p:blipFill>
          <p:spPr>
            <a:xfrm>
              <a:off x="4993742" y="2288450"/>
              <a:ext cx="330200" cy="330200"/>
            </a:xfrm>
            <a:prstGeom prst="rect">
              <a:avLst/>
            </a:prstGeom>
          </p:spPr>
        </p:pic>
      </p:grpSp>
      <p:grpSp>
        <p:nvGrpSpPr>
          <p:cNvPr id="7" name="Group 6">
            <a:extLst>
              <a:ext uri="{FF2B5EF4-FFF2-40B4-BE49-F238E27FC236}">
                <a16:creationId xmlns:a16="http://schemas.microsoft.com/office/drawing/2014/main" id="{DD59C0C4-DFD4-3D4F-835C-1825DC9C0356}"/>
              </a:ext>
            </a:extLst>
          </p:cNvPr>
          <p:cNvGrpSpPr/>
          <p:nvPr/>
        </p:nvGrpSpPr>
        <p:grpSpPr>
          <a:xfrm>
            <a:off x="6568350" y="1996350"/>
            <a:ext cx="914400" cy="914400"/>
            <a:chOff x="6568350" y="1996350"/>
            <a:chExt cx="914400" cy="914400"/>
          </a:xfrm>
        </p:grpSpPr>
        <p:sp>
          <p:nvSpPr>
            <p:cNvPr id="146" name="Oval 145">
              <a:extLst>
                <a:ext uri="{FF2B5EF4-FFF2-40B4-BE49-F238E27FC236}">
                  <a16:creationId xmlns:a16="http://schemas.microsoft.com/office/drawing/2014/main" id="{F2B58B24-A3A8-5949-99EE-CFE23BDEA297}"/>
                </a:ext>
              </a:extLst>
            </p:cNvPr>
            <p:cNvSpPr>
              <a:spLocks noChangeAspect="1"/>
            </p:cNvSpPr>
            <p:nvPr/>
          </p:nvSpPr>
          <p:spPr bwMode="auto">
            <a:xfrm>
              <a:off x="6568350"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5" name="Picture 184">
              <a:extLst>
                <a:ext uri="{FF2B5EF4-FFF2-40B4-BE49-F238E27FC236}">
                  <a16:creationId xmlns:a16="http://schemas.microsoft.com/office/drawing/2014/main" id="{B6F676DB-D849-7249-9697-A75C66D3526A}"/>
                </a:ext>
              </a:extLst>
            </p:cNvPr>
            <p:cNvPicPr>
              <a:picLocks noChangeAspect="1"/>
            </p:cNvPicPr>
            <p:nvPr/>
          </p:nvPicPr>
          <p:blipFill>
            <a:blip r:embed="rId7"/>
            <a:stretch>
              <a:fillRect/>
            </a:stretch>
          </p:blipFill>
          <p:spPr>
            <a:xfrm>
              <a:off x="6847750" y="2275750"/>
              <a:ext cx="355600" cy="355600"/>
            </a:xfrm>
            <a:prstGeom prst="rect">
              <a:avLst/>
            </a:prstGeom>
          </p:spPr>
        </p:pic>
      </p:grpSp>
      <p:grpSp>
        <p:nvGrpSpPr>
          <p:cNvPr id="8" name="Group 7">
            <a:extLst>
              <a:ext uri="{FF2B5EF4-FFF2-40B4-BE49-F238E27FC236}">
                <a16:creationId xmlns:a16="http://schemas.microsoft.com/office/drawing/2014/main" id="{1FED6CF0-221E-4E4C-ACAC-79A5CA9CDA1E}"/>
              </a:ext>
            </a:extLst>
          </p:cNvPr>
          <p:cNvGrpSpPr/>
          <p:nvPr/>
        </p:nvGrpSpPr>
        <p:grpSpPr>
          <a:xfrm>
            <a:off x="8435059" y="1996350"/>
            <a:ext cx="914400" cy="914400"/>
            <a:chOff x="8435059" y="1996350"/>
            <a:chExt cx="914400" cy="914400"/>
          </a:xfrm>
        </p:grpSpPr>
        <p:sp>
          <p:nvSpPr>
            <p:cNvPr id="104" name="Oval 103">
              <a:extLst>
                <a:ext uri="{FF2B5EF4-FFF2-40B4-BE49-F238E27FC236}">
                  <a16:creationId xmlns:a16="http://schemas.microsoft.com/office/drawing/2014/main" id="{72A36499-2570-EB47-8483-3DCCF39F25C1}"/>
                </a:ext>
              </a:extLst>
            </p:cNvPr>
            <p:cNvSpPr>
              <a:spLocks noChangeAspect="1"/>
            </p:cNvSpPr>
            <p:nvPr/>
          </p:nvSpPr>
          <p:spPr bwMode="auto">
            <a:xfrm>
              <a:off x="8435059"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6" name="Picture 185">
              <a:extLst>
                <a:ext uri="{FF2B5EF4-FFF2-40B4-BE49-F238E27FC236}">
                  <a16:creationId xmlns:a16="http://schemas.microsoft.com/office/drawing/2014/main" id="{5226CE69-B132-CF41-BA94-B4F66459BC34}"/>
                </a:ext>
              </a:extLst>
            </p:cNvPr>
            <p:cNvPicPr>
              <a:picLocks noChangeAspect="1"/>
            </p:cNvPicPr>
            <p:nvPr/>
          </p:nvPicPr>
          <p:blipFill>
            <a:blip r:embed="rId8"/>
            <a:stretch>
              <a:fillRect/>
            </a:stretch>
          </p:blipFill>
          <p:spPr>
            <a:xfrm>
              <a:off x="8676359" y="2256700"/>
              <a:ext cx="431800" cy="393700"/>
            </a:xfrm>
            <a:prstGeom prst="rect">
              <a:avLst/>
            </a:prstGeom>
          </p:spPr>
        </p:pic>
      </p:grpSp>
      <p:grpSp>
        <p:nvGrpSpPr>
          <p:cNvPr id="9" name="Group 8">
            <a:extLst>
              <a:ext uri="{FF2B5EF4-FFF2-40B4-BE49-F238E27FC236}">
                <a16:creationId xmlns:a16="http://schemas.microsoft.com/office/drawing/2014/main" id="{C5D7E0A3-6148-1A47-882C-33C03740EC01}"/>
              </a:ext>
            </a:extLst>
          </p:cNvPr>
          <p:cNvGrpSpPr/>
          <p:nvPr/>
        </p:nvGrpSpPr>
        <p:grpSpPr>
          <a:xfrm>
            <a:off x="10301767" y="1996350"/>
            <a:ext cx="914400" cy="914400"/>
            <a:chOff x="10301767" y="1996350"/>
            <a:chExt cx="914400" cy="914400"/>
          </a:xfrm>
        </p:grpSpPr>
        <p:sp>
          <p:nvSpPr>
            <p:cNvPr id="170" name="Oval 169">
              <a:extLst>
                <a:ext uri="{FF2B5EF4-FFF2-40B4-BE49-F238E27FC236}">
                  <a16:creationId xmlns:a16="http://schemas.microsoft.com/office/drawing/2014/main" id="{EEE70B2C-9E0C-DE40-AE23-64CE5E61D2B6}"/>
                </a:ext>
              </a:extLst>
            </p:cNvPr>
            <p:cNvSpPr>
              <a:spLocks noChangeAspect="1"/>
            </p:cNvSpPr>
            <p:nvPr userDrawn="1"/>
          </p:nvSpPr>
          <p:spPr bwMode="auto">
            <a:xfrm>
              <a:off x="10301767"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7" name="Picture 186">
              <a:extLst>
                <a:ext uri="{FF2B5EF4-FFF2-40B4-BE49-F238E27FC236}">
                  <a16:creationId xmlns:a16="http://schemas.microsoft.com/office/drawing/2014/main" id="{3ED220BE-50D0-9149-A10C-A826AA02F0C0}"/>
                </a:ext>
              </a:extLst>
            </p:cNvPr>
            <p:cNvPicPr>
              <a:picLocks noChangeAspect="1"/>
            </p:cNvPicPr>
            <p:nvPr/>
          </p:nvPicPr>
          <p:blipFill>
            <a:blip r:embed="rId9"/>
            <a:stretch>
              <a:fillRect/>
            </a:stretch>
          </p:blipFill>
          <p:spPr>
            <a:xfrm>
              <a:off x="10593867" y="2301150"/>
              <a:ext cx="330200" cy="304800"/>
            </a:xfrm>
            <a:prstGeom prst="rect">
              <a:avLst/>
            </a:prstGeom>
          </p:spPr>
        </p:pic>
      </p:grpSp>
    </p:spTree>
    <p:custDataLst>
      <p:tags r:id="rId1"/>
    </p:custDataLst>
    <p:extLst>
      <p:ext uri="{BB962C8B-B14F-4D97-AF65-F5344CB8AC3E}">
        <p14:creationId xmlns:p14="http://schemas.microsoft.com/office/powerpoint/2010/main" val="10641353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457199" y="461561"/>
            <a:ext cx="10765857"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Grow your footprint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Add value to both business and IT users across the entire organization</a:t>
            </a:r>
          </a:p>
        </p:txBody>
      </p:sp>
      <p:grpSp>
        <p:nvGrpSpPr>
          <p:cNvPr id="4" name="Group 3">
            <a:extLst>
              <a:ext uri="{FF2B5EF4-FFF2-40B4-BE49-F238E27FC236}">
                <a16:creationId xmlns:a16="http://schemas.microsoft.com/office/drawing/2014/main" id="{68A9E3B2-3DDB-4741-8BBC-15C9421F5609}"/>
              </a:ext>
            </a:extLst>
          </p:cNvPr>
          <p:cNvGrpSpPr/>
          <p:nvPr/>
        </p:nvGrpSpPr>
        <p:grpSpPr>
          <a:xfrm>
            <a:off x="11113604" y="1535652"/>
            <a:ext cx="438362" cy="4330387"/>
            <a:chOff x="11113604" y="1574152"/>
            <a:chExt cx="438362" cy="4591325"/>
          </a:xfrm>
        </p:grpSpPr>
        <p:sp>
          <p:nvSpPr>
            <p:cNvPr id="5" name="Up Arrow 4">
              <a:extLst>
                <a:ext uri="{FF2B5EF4-FFF2-40B4-BE49-F238E27FC236}">
                  <a16:creationId xmlns:a16="http://schemas.microsoft.com/office/drawing/2014/main" id="{0A51597F-8543-2349-86AA-B0E9292C0F9E}"/>
                </a:ext>
              </a:extLst>
            </p:cNvPr>
            <p:cNvSpPr/>
            <p:nvPr/>
          </p:nvSpPr>
          <p:spPr>
            <a:xfrm>
              <a:off x="11113604" y="1574152"/>
              <a:ext cx="438362" cy="4591325"/>
            </a:xfrm>
            <a:prstGeom prst="upArrow">
              <a:avLst>
                <a:gd name="adj1" fmla="val 50000"/>
                <a:gd name="adj2" fmla="val 555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AC6EA4F-2917-254A-925A-FA0E88B343E6}"/>
                </a:ext>
              </a:extLst>
            </p:cNvPr>
            <p:cNvCxnSpPr/>
            <p:nvPr/>
          </p:nvCxnSpPr>
          <p:spPr>
            <a:xfrm>
              <a:off x="11223057" y="6083299"/>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8405CD-07EF-2641-AF34-110E254B148E}"/>
                </a:ext>
              </a:extLst>
            </p:cNvPr>
            <p:cNvCxnSpPr/>
            <p:nvPr/>
          </p:nvCxnSpPr>
          <p:spPr>
            <a:xfrm>
              <a:off x="11223057" y="6028266"/>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A4A1D1-A6D1-C645-8D49-C6CE0B51F415}"/>
                </a:ext>
              </a:extLst>
            </p:cNvPr>
            <p:cNvCxnSpPr/>
            <p:nvPr/>
          </p:nvCxnSpPr>
          <p:spPr>
            <a:xfrm>
              <a:off x="11223057" y="5955694"/>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CF99B1-EA06-AE42-97E6-2D3C7EB8BA80}"/>
                </a:ext>
              </a:extLst>
            </p:cNvPr>
            <p:cNvCxnSpPr/>
            <p:nvPr/>
          </p:nvCxnSpPr>
          <p:spPr>
            <a:xfrm>
              <a:off x="11223057" y="5863770"/>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49F3E2-584D-7F4C-A5FF-FF4CDB9442D9}"/>
                </a:ext>
              </a:extLst>
            </p:cNvPr>
            <p:cNvCxnSpPr/>
            <p:nvPr/>
          </p:nvCxnSpPr>
          <p:spPr>
            <a:xfrm>
              <a:off x="11223057" y="5752494"/>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CCA31E-398D-B142-8CDE-C05CCCB10E1F}"/>
                </a:ext>
              </a:extLst>
            </p:cNvPr>
            <p:cNvCxnSpPr/>
            <p:nvPr/>
          </p:nvCxnSpPr>
          <p:spPr>
            <a:xfrm>
              <a:off x="11223057" y="5641218"/>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D8F62EF-F6D3-AE4F-A8CF-217433687D00}"/>
                </a:ext>
              </a:extLst>
            </p:cNvPr>
            <p:cNvCxnSpPr/>
            <p:nvPr/>
          </p:nvCxnSpPr>
          <p:spPr>
            <a:xfrm>
              <a:off x="11223057" y="5481561"/>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47EC6B-DAA2-0741-97CD-D62DB7844449}"/>
                </a:ext>
              </a:extLst>
            </p:cNvPr>
            <p:cNvCxnSpPr/>
            <p:nvPr/>
          </p:nvCxnSpPr>
          <p:spPr>
            <a:xfrm>
              <a:off x="11223057" y="527352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82E4FF-C0DF-014B-969E-B9E86102208B}"/>
                </a:ext>
              </a:extLst>
            </p:cNvPr>
            <p:cNvCxnSpPr/>
            <p:nvPr/>
          </p:nvCxnSpPr>
          <p:spPr>
            <a:xfrm>
              <a:off x="11223057" y="4983237"/>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86160B-2AE5-B34C-886F-27F8C87FC6D9}"/>
                </a:ext>
              </a:extLst>
            </p:cNvPr>
            <p:cNvCxnSpPr/>
            <p:nvPr/>
          </p:nvCxnSpPr>
          <p:spPr>
            <a:xfrm>
              <a:off x="11223057" y="458651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76F0B2-212D-0C43-A475-605FA6E3C36A}"/>
                </a:ext>
              </a:extLst>
            </p:cNvPr>
            <p:cNvCxnSpPr/>
            <p:nvPr/>
          </p:nvCxnSpPr>
          <p:spPr>
            <a:xfrm>
              <a:off x="11223057" y="400110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6364FCF-68D9-8043-92BA-3B01E3A5E0DC}"/>
                </a:ext>
              </a:extLst>
            </p:cNvPr>
            <p:cNvCxnSpPr/>
            <p:nvPr/>
          </p:nvCxnSpPr>
          <p:spPr>
            <a:xfrm>
              <a:off x="11223057" y="3115731"/>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9ACA3A-45F6-2D4D-A7E7-7EF4B7349F22}"/>
                </a:ext>
              </a:extLst>
            </p:cNvPr>
            <p:cNvCxnSpPr/>
            <p:nvPr/>
          </p:nvCxnSpPr>
          <p:spPr>
            <a:xfrm>
              <a:off x="11223057" y="6127749"/>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A53BE08-5753-3D48-9274-1A7789F805A4}"/>
              </a:ext>
            </a:extLst>
          </p:cNvPr>
          <p:cNvSpPr/>
          <p:nvPr/>
        </p:nvSpPr>
        <p:spPr>
          <a:xfrm>
            <a:off x="355181" y="6133000"/>
            <a:ext cx="21684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Business scenarios</a:t>
            </a:r>
            <a:endParaRPr kumimoji="0" lang="en-US" sz="1600" b="1"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A6403326-B665-5E4B-9AB9-C9A33867FB55}"/>
              </a:ext>
            </a:extLst>
          </p:cNvPr>
          <p:cNvCxnSpPr>
            <a:cxnSpLocks/>
          </p:cNvCxnSpPr>
          <p:nvPr/>
        </p:nvCxnSpPr>
        <p:spPr>
          <a:xfrm>
            <a:off x="418700" y="6161875"/>
            <a:ext cx="10430253"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91B9698F-6D86-314A-B80E-367E9F4EAF5E}"/>
              </a:ext>
            </a:extLst>
          </p:cNvPr>
          <p:cNvGrpSpPr/>
          <p:nvPr/>
        </p:nvGrpSpPr>
        <p:grpSpPr>
          <a:xfrm>
            <a:off x="457200" y="4273693"/>
            <a:ext cx="1371600" cy="1775630"/>
            <a:chOff x="457200" y="4312193"/>
            <a:chExt cx="1371600" cy="1775630"/>
          </a:xfrm>
        </p:grpSpPr>
        <p:sp>
          <p:nvSpPr>
            <p:cNvPr id="19" name="Rounded Rectangle 18">
              <a:extLst>
                <a:ext uri="{FF2B5EF4-FFF2-40B4-BE49-F238E27FC236}">
                  <a16:creationId xmlns:a16="http://schemas.microsoft.com/office/drawing/2014/main" id="{FDB35C9A-ABA8-864B-91DC-ADE7C4B9ED2D}"/>
                </a:ext>
              </a:extLst>
            </p:cNvPr>
            <p:cNvSpPr/>
            <p:nvPr/>
          </p:nvSpPr>
          <p:spPr>
            <a:xfrm>
              <a:off x="457200" y="4586513"/>
              <a:ext cx="1371600" cy="150131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Increase adoption via training</a:t>
              </a:r>
            </a:p>
          </p:txBody>
        </p:sp>
        <p:sp>
          <p:nvSpPr>
            <p:cNvPr id="54" name="Oval 53">
              <a:extLst>
                <a:ext uri="{FF2B5EF4-FFF2-40B4-BE49-F238E27FC236}">
                  <a16:creationId xmlns:a16="http://schemas.microsoft.com/office/drawing/2014/main" id="{BE948E4A-C1C7-1944-BC4F-4D4ACA7C4D31}"/>
                </a:ext>
              </a:extLst>
            </p:cNvPr>
            <p:cNvSpPr>
              <a:spLocks noChangeAspect="1"/>
            </p:cNvSpPr>
            <p:nvPr/>
          </p:nvSpPr>
          <p:spPr bwMode="auto">
            <a:xfrm>
              <a:off x="878960" y="431219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6AC5BF0F-FA97-B64C-BB2E-C213A5E62CFD}"/>
                </a:ext>
              </a:extLst>
            </p:cNvPr>
            <p:cNvPicPr>
              <a:picLocks noChangeAspect="1"/>
            </p:cNvPicPr>
            <p:nvPr/>
          </p:nvPicPr>
          <p:blipFill>
            <a:blip r:embed="rId3"/>
            <a:stretch>
              <a:fillRect/>
            </a:stretch>
          </p:blipFill>
          <p:spPr>
            <a:xfrm>
              <a:off x="1027550" y="4449353"/>
              <a:ext cx="251460" cy="274320"/>
            </a:xfrm>
            <a:prstGeom prst="rect">
              <a:avLst/>
            </a:prstGeom>
          </p:spPr>
        </p:pic>
      </p:grpSp>
      <p:grpSp>
        <p:nvGrpSpPr>
          <p:cNvPr id="16" name="Group 15">
            <a:extLst>
              <a:ext uri="{FF2B5EF4-FFF2-40B4-BE49-F238E27FC236}">
                <a16:creationId xmlns:a16="http://schemas.microsoft.com/office/drawing/2014/main" id="{3DD9E9A4-F3FE-0B40-941D-A1951A1D3D15}"/>
              </a:ext>
            </a:extLst>
          </p:cNvPr>
          <p:cNvGrpSpPr/>
          <p:nvPr/>
        </p:nvGrpSpPr>
        <p:grpSpPr>
          <a:xfrm>
            <a:off x="1945800" y="4274418"/>
            <a:ext cx="1371600" cy="1774905"/>
            <a:chOff x="1945800" y="4312918"/>
            <a:chExt cx="1371600" cy="1774905"/>
          </a:xfrm>
        </p:grpSpPr>
        <p:sp>
          <p:nvSpPr>
            <p:cNvPr id="20" name="Rounded Rectangle 19">
              <a:extLst>
                <a:ext uri="{FF2B5EF4-FFF2-40B4-BE49-F238E27FC236}">
                  <a16:creationId xmlns:a16="http://schemas.microsoft.com/office/drawing/2014/main" id="{6FF00D01-65C5-4C4F-A964-7185AB31695E}"/>
                </a:ext>
              </a:extLst>
            </p:cNvPr>
            <p:cNvSpPr/>
            <p:nvPr/>
          </p:nvSpPr>
          <p:spPr>
            <a:xfrm>
              <a:off x="1945800" y="4586513"/>
              <a:ext cx="1371600" cy="150131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Enhance design/ business process management</a:t>
              </a:r>
            </a:p>
          </p:txBody>
        </p:sp>
        <p:sp>
          <p:nvSpPr>
            <p:cNvPr id="53" name="Oval 52">
              <a:extLst>
                <a:ext uri="{FF2B5EF4-FFF2-40B4-BE49-F238E27FC236}">
                  <a16:creationId xmlns:a16="http://schemas.microsoft.com/office/drawing/2014/main" id="{F5187E78-837F-C94D-B7D4-401422C10A62}"/>
                </a:ext>
              </a:extLst>
            </p:cNvPr>
            <p:cNvSpPr>
              <a:spLocks noChangeAspect="1"/>
            </p:cNvSpPr>
            <p:nvPr/>
          </p:nvSpPr>
          <p:spPr bwMode="auto">
            <a:xfrm>
              <a:off x="2351658" y="4312918"/>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a:extLst>
                <a:ext uri="{FF2B5EF4-FFF2-40B4-BE49-F238E27FC236}">
                  <a16:creationId xmlns:a16="http://schemas.microsoft.com/office/drawing/2014/main" id="{B8FB0E09-7127-414D-ACE2-37B98214D4FD}"/>
                </a:ext>
              </a:extLst>
            </p:cNvPr>
            <p:cNvPicPr>
              <a:picLocks noChangeAspect="1"/>
            </p:cNvPicPr>
            <p:nvPr/>
          </p:nvPicPr>
          <p:blipFill>
            <a:blip r:embed="rId4"/>
            <a:stretch>
              <a:fillRect/>
            </a:stretch>
          </p:blipFill>
          <p:spPr>
            <a:xfrm>
              <a:off x="2498739" y="4460783"/>
              <a:ext cx="274320" cy="251459"/>
            </a:xfrm>
            <a:prstGeom prst="rect">
              <a:avLst/>
            </a:prstGeom>
          </p:spPr>
        </p:pic>
      </p:grpSp>
      <p:grpSp>
        <p:nvGrpSpPr>
          <p:cNvPr id="17" name="Group 16">
            <a:extLst>
              <a:ext uri="{FF2B5EF4-FFF2-40B4-BE49-F238E27FC236}">
                <a16:creationId xmlns:a16="http://schemas.microsoft.com/office/drawing/2014/main" id="{D97AEEFA-1F3C-4161-B7BC-8A6FF6F406D5}"/>
              </a:ext>
            </a:extLst>
          </p:cNvPr>
          <p:cNvGrpSpPr/>
          <p:nvPr/>
        </p:nvGrpSpPr>
        <p:grpSpPr>
          <a:xfrm>
            <a:off x="3432353" y="3391463"/>
            <a:ext cx="1371600" cy="2657861"/>
            <a:chOff x="3432353" y="3391463"/>
            <a:chExt cx="1371600" cy="2657861"/>
          </a:xfrm>
        </p:grpSpPr>
        <p:sp>
          <p:nvSpPr>
            <p:cNvPr id="21" name="Rounded Rectangle 20">
              <a:extLst>
                <a:ext uri="{FF2B5EF4-FFF2-40B4-BE49-F238E27FC236}">
                  <a16:creationId xmlns:a16="http://schemas.microsoft.com/office/drawing/2014/main" id="{20AE3AF4-1EE2-8A4C-B6DC-C15D920CF60E}"/>
                </a:ext>
              </a:extLst>
            </p:cNvPr>
            <p:cNvSpPr/>
            <p:nvPr/>
          </p:nvSpPr>
          <p:spPr>
            <a:xfrm>
              <a:off x="3432353" y="3688764"/>
              <a:ext cx="1371600" cy="236056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Develop cross-platform mobile apps</a:t>
              </a:r>
            </a:p>
          </p:txBody>
        </p:sp>
        <p:sp>
          <p:nvSpPr>
            <p:cNvPr id="52" name="Oval 51">
              <a:extLst>
                <a:ext uri="{FF2B5EF4-FFF2-40B4-BE49-F238E27FC236}">
                  <a16:creationId xmlns:a16="http://schemas.microsoft.com/office/drawing/2014/main" id="{99AB7739-FAA1-C94D-A99E-BD322242813C}"/>
                </a:ext>
              </a:extLst>
            </p:cNvPr>
            <p:cNvSpPr>
              <a:spLocks noChangeAspect="1"/>
            </p:cNvSpPr>
            <p:nvPr/>
          </p:nvSpPr>
          <p:spPr bwMode="auto">
            <a:xfrm>
              <a:off x="3832730" y="339146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9">
              <a:extLst>
                <a:ext uri="{FF2B5EF4-FFF2-40B4-BE49-F238E27FC236}">
                  <a16:creationId xmlns:a16="http://schemas.microsoft.com/office/drawing/2014/main" id="{8CADB400-FA0F-B947-A6B3-1A60BD8612F5}"/>
                </a:ext>
              </a:extLst>
            </p:cNvPr>
            <p:cNvPicPr>
              <a:picLocks noChangeAspect="1"/>
            </p:cNvPicPr>
            <p:nvPr/>
          </p:nvPicPr>
          <p:blipFill>
            <a:blip r:embed="rId5"/>
            <a:stretch>
              <a:fillRect/>
            </a:stretch>
          </p:blipFill>
          <p:spPr>
            <a:xfrm>
              <a:off x="4018875" y="3527932"/>
              <a:ext cx="176349" cy="274320"/>
            </a:xfrm>
            <a:prstGeom prst="rect">
              <a:avLst/>
            </a:prstGeom>
          </p:spPr>
        </p:pic>
      </p:grpSp>
      <p:grpSp>
        <p:nvGrpSpPr>
          <p:cNvPr id="18" name="Group 17">
            <a:extLst>
              <a:ext uri="{FF2B5EF4-FFF2-40B4-BE49-F238E27FC236}">
                <a16:creationId xmlns:a16="http://schemas.microsoft.com/office/drawing/2014/main" id="{7E4FCFAA-EEF7-4479-956B-BF3A28C4341E}"/>
              </a:ext>
            </a:extLst>
          </p:cNvPr>
          <p:cNvGrpSpPr/>
          <p:nvPr/>
        </p:nvGrpSpPr>
        <p:grpSpPr>
          <a:xfrm>
            <a:off x="4918906" y="3391463"/>
            <a:ext cx="1371600" cy="2657860"/>
            <a:chOff x="4918906" y="3391463"/>
            <a:chExt cx="1371600" cy="2657860"/>
          </a:xfrm>
        </p:grpSpPr>
        <p:sp>
          <p:nvSpPr>
            <p:cNvPr id="22" name="Rounded Rectangle 21">
              <a:extLst>
                <a:ext uri="{FF2B5EF4-FFF2-40B4-BE49-F238E27FC236}">
                  <a16:creationId xmlns:a16="http://schemas.microsoft.com/office/drawing/2014/main" id="{397EE758-7788-7E40-B660-FBA66D3BE13D}"/>
                </a:ext>
              </a:extLst>
            </p:cNvPr>
            <p:cNvSpPr/>
            <p:nvPr/>
          </p:nvSpPr>
          <p:spPr>
            <a:xfrm>
              <a:off x="4918906" y="3688762"/>
              <a:ext cx="1371600" cy="23605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Govern/ manage application lifecycles for viral apps</a:t>
              </a:r>
            </a:p>
          </p:txBody>
        </p:sp>
        <p:sp>
          <p:nvSpPr>
            <p:cNvPr id="32" name="Oval 31">
              <a:extLst>
                <a:ext uri="{FF2B5EF4-FFF2-40B4-BE49-F238E27FC236}">
                  <a16:creationId xmlns:a16="http://schemas.microsoft.com/office/drawing/2014/main" id="{AF122A25-BE99-42C9-A295-85F562EC80BA}"/>
                </a:ext>
              </a:extLst>
            </p:cNvPr>
            <p:cNvSpPr>
              <a:spLocks noChangeAspect="1"/>
            </p:cNvSpPr>
            <p:nvPr/>
          </p:nvSpPr>
          <p:spPr bwMode="auto">
            <a:xfrm>
              <a:off x="5330386" y="339146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1" name="Picture 10">
              <a:extLst>
                <a:ext uri="{FF2B5EF4-FFF2-40B4-BE49-F238E27FC236}">
                  <a16:creationId xmlns:a16="http://schemas.microsoft.com/office/drawing/2014/main" id="{FEBE0276-722E-7640-AF60-850E9C3FD4D8}"/>
                </a:ext>
              </a:extLst>
            </p:cNvPr>
            <p:cNvPicPr>
              <a:picLocks noChangeAspect="1"/>
            </p:cNvPicPr>
            <p:nvPr/>
          </p:nvPicPr>
          <p:blipFill>
            <a:blip r:embed="rId6"/>
            <a:stretch>
              <a:fillRect/>
            </a:stretch>
          </p:blipFill>
          <p:spPr>
            <a:xfrm>
              <a:off x="5478976" y="3537183"/>
              <a:ext cx="251460" cy="274320"/>
            </a:xfrm>
            <a:prstGeom prst="rect">
              <a:avLst/>
            </a:prstGeom>
          </p:spPr>
        </p:pic>
      </p:grpSp>
      <p:grpSp>
        <p:nvGrpSpPr>
          <p:cNvPr id="23" name="Group 22">
            <a:extLst>
              <a:ext uri="{FF2B5EF4-FFF2-40B4-BE49-F238E27FC236}">
                <a16:creationId xmlns:a16="http://schemas.microsoft.com/office/drawing/2014/main" id="{5A7FD131-ED9B-4F5B-8936-7F861E1FE7BF}"/>
              </a:ext>
            </a:extLst>
          </p:cNvPr>
          <p:cNvGrpSpPr/>
          <p:nvPr/>
        </p:nvGrpSpPr>
        <p:grpSpPr>
          <a:xfrm>
            <a:off x="6405459" y="2304603"/>
            <a:ext cx="1371600" cy="3744721"/>
            <a:chOff x="6405459" y="2304603"/>
            <a:chExt cx="1371600" cy="3744721"/>
          </a:xfrm>
        </p:grpSpPr>
        <p:sp>
          <p:nvSpPr>
            <p:cNvPr id="24" name="Rounded Rectangle 23">
              <a:extLst>
                <a:ext uri="{FF2B5EF4-FFF2-40B4-BE49-F238E27FC236}">
                  <a16:creationId xmlns:a16="http://schemas.microsoft.com/office/drawing/2014/main" id="{67EC198D-6681-F74C-A804-0DECCE7121CA}"/>
                </a:ext>
              </a:extLst>
            </p:cNvPr>
            <p:cNvSpPr/>
            <p:nvPr/>
          </p:nvSpPr>
          <p:spPr>
            <a:xfrm>
              <a:off x="6405459" y="2587268"/>
              <a:ext cx="1371600" cy="346205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Customize first- or third-party apps</a:t>
              </a:r>
            </a:p>
          </p:txBody>
        </p:sp>
        <p:sp>
          <p:nvSpPr>
            <p:cNvPr id="35" name="Oval 34">
              <a:extLst>
                <a:ext uri="{FF2B5EF4-FFF2-40B4-BE49-F238E27FC236}">
                  <a16:creationId xmlns:a16="http://schemas.microsoft.com/office/drawing/2014/main" id="{F28FCC39-D807-CA4A-B2B3-C4D7F623850C}"/>
                </a:ext>
              </a:extLst>
            </p:cNvPr>
            <p:cNvSpPr>
              <a:spLocks noChangeAspect="1"/>
            </p:cNvSpPr>
            <p:nvPr/>
          </p:nvSpPr>
          <p:spPr bwMode="auto">
            <a:xfrm>
              <a:off x="6815573" y="230460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6FBA94F4-5666-2D46-8AAA-4521EE9BC05F}"/>
                </a:ext>
              </a:extLst>
            </p:cNvPr>
            <p:cNvPicPr>
              <a:picLocks noChangeAspect="1"/>
            </p:cNvPicPr>
            <p:nvPr/>
          </p:nvPicPr>
          <p:blipFill>
            <a:blip r:embed="rId7"/>
            <a:stretch>
              <a:fillRect/>
            </a:stretch>
          </p:blipFill>
          <p:spPr>
            <a:xfrm>
              <a:off x="6952733" y="2460954"/>
              <a:ext cx="274320" cy="232118"/>
            </a:xfrm>
            <a:prstGeom prst="rect">
              <a:avLst/>
            </a:prstGeom>
          </p:spPr>
        </p:pic>
      </p:grpSp>
      <p:grpSp>
        <p:nvGrpSpPr>
          <p:cNvPr id="26" name="Group 25">
            <a:extLst>
              <a:ext uri="{FF2B5EF4-FFF2-40B4-BE49-F238E27FC236}">
                <a16:creationId xmlns:a16="http://schemas.microsoft.com/office/drawing/2014/main" id="{07938E86-96E7-46A5-9C2A-33B3558640C1}"/>
              </a:ext>
            </a:extLst>
          </p:cNvPr>
          <p:cNvGrpSpPr/>
          <p:nvPr/>
        </p:nvGrpSpPr>
        <p:grpSpPr>
          <a:xfrm>
            <a:off x="7892012" y="2304603"/>
            <a:ext cx="1371600" cy="3744721"/>
            <a:chOff x="7892012" y="2304603"/>
            <a:chExt cx="1371600" cy="3744721"/>
          </a:xfrm>
        </p:grpSpPr>
        <p:sp>
          <p:nvSpPr>
            <p:cNvPr id="25" name="Rounded Rectangle 24">
              <a:extLst>
                <a:ext uri="{FF2B5EF4-FFF2-40B4-BE49-F238E27FC236}">
                  <a16:creationId xmlns:a16="http://schemas.microsoft.com/office/drawing/2014/main" id="{E73EE996-F08E-3A40-AAD1-4745F6E198C1}"/>
                </a:ext>
              </a:extLst>
            </p:cNvPr>
            <p:cNvSpPr/>
            <p:nvPr/>
          </p:nvSpPr>
          <p:spPr>
            <a:xfrm>
              <a:off x="7892012" y="2587268"/>
              <a:ext cx="1371600" cy="346205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Digitize paper/ siloed processes</a:t>
              </a:r>
            </a:p>
          </p:txBody>
        </p:sp>
        <p:sp>
          <p:nvSpPr>
            <p:cNvPr id="36" name="Oval 35">
              <a:extLst>
                <a:ext uri="{FF2B5EF4-FFF2-40B4-BE49-F238E27FC236}">
                  <a16:creationId xmlns:a16="http://schemas.microsoft.com/office/drawing/2014/main" id="{CF43B1B4-CEE0-494C-A632-B71EBA6079BA}"/>
                </a:ext>
              </a:extLst>
            </p:cNvPr>
            <p:cNvSpPr>
              <a:spLocks noChangeAspect="1"/>
            </p:cNvSpPr>
            <p:nvPr/>
          </p:nvSpPr>
          <p:spPr bwMode="auto">
            <a:xfrm>
              <a:off x="8303492" y="230460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3" name="Picture 12">
              <a:extLst>
                <a:ext uri="{FF2B5EF4-FFF2-40B4-BE49-F238E27FC236}">
                  <a16:creationId xmlns:a16="http://schemas.microsoft.com/office/drawing/2014/main" id="{AB808D07-C3B5-0B43-919A-F99F8340C885}"/>
                </a:ext>
              </a:extLst>
            </p:cNvPr>
            <p:cNvPicPr>
              <a:picLocks noChangeAspect="1"/>
            </p:cNvPicPr>
            <p:nvPr/>
          </p:nvPicPr>
          <p:blipFill>
            <a:blip r:embed="rId8"/>
            <a:stretch>
              <a:fillRect/>
            </a:stretch>
          </p:blipFill>
          <p:spPr>
            <a:xfrm>
              <a:off x="8440652" y="2471857"/>
              <a:ext cx="274320" cy="210311"/>
            </a:xfrm>
            <a:prstGeom prst="rect">
              <a:avLst/>
            </a:prstGeom>
          </p:spPr>
        </p:pic>
      </p:grpSp>
      <p:grpSp>
        <p:nvGrpSpPr>
          <p:cNvPr id="27" name="Group 26">
            <a:extLst>
              <a:ext uri="{FF2B5EF4-FFF2-40B4-BE49-F238E27FC236}">
                <a16:creationId xmlns:a16="http://schemas.microsoft.com/office/drawing/2014/main" id="{1C70B001-0C96-654E-A042-5F94DC02DB89}"/>
              </a:ext>
            </a:extLst>
          </p:cNvPr>
          <p:cNvGrpSpPr/>
          <p:nvPr/>
        </p:nvGrpSpPr>
        <p:grpSpPr>
          <a:xfrm>
            <a:off x="9378565" y="1284601"/>
            <a:ext cx="1371600" cy="4764723"/>
            <a:chOff x="9378565" y="1323101"/>
            <a:chExt cx="1371600" cy="4764723"/>
          </a:xfrm>
        </p:grpSpPr>
        <p:sp>
          <p:nvSpPr>
            <p:cNvPr id="30" name="Rounded Rectangle 29">
              <a:extLst>
                <a:ext uri="{FF2B5EF4-FFF2-40B4-BE49-F238E27FC236}">
                  <a16:creationId xmlns:a16="http://schemas.microsoft.com/office/drawing/2014/main" id="{06730D29-25A4-BF49-A658-51EBA4727361}"/>
                </a:ext>
              </a:extLst>
            </p:cNvPr>
            <p:cNvSpPr/>
            <p:nvPr/>
          </p:nvSpPr>
          <p:spPr>
            <a:xfrm>
              <a:off x="9378565" y="1574152"/>
              <a:ext cx="1371600" cy="451367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Modernize legacy apps</a:t>
              </a:r>
            </a:p>
          </p:txBody>
        </p:sp>
        <p:sp>
          <p:nvSpPr>
            <p:cNvPr id="37" name="Oval 36">
              <a:extLst>
                <a:ext uri="{FF2B5EF4-FFF2-40B4-BE49-F238E27FC236}">
                  <a16:creationId xmlns:a16="http://schemas.microsoft.com/office/drawing/2014/main" id="{5DA7E757-B45B-FA4E-BB7F-BF0E26CB3E41}"/>
                </a:ext>
              </a:extLst>
            </p:cNvPr>
            <p:cNvSpPr>
              <a:spLocks noChangeAspect="1"/>
            </p:cNvSpPr>
            <p:nvPr/>
          </p:nvSpPr>
          <p:spPr bwMode="auto">
            <a:xfrm>
              <a:off x="9790045" y="1323101"/>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13">
              <a:extLst>
                <a:ext uri="{FF2B5EF4-FFF2-40B4-BE49-F238E27FC236}">
                  <a16:creationId xmlns:a16="http://schemas.microsoft.com/office/drawing/2014/main" id="{88C6FD4E-E078-2744-B0E0-97720CC83CAE}"/>
                </a:ext>
              </a:extLst>
            </p:cNvPr>
            <p:cNvPicPr>
              <a:picLocks noChangeAspect="1"/>
            </p:cNvPicPr>
            <p:nvPr/>
          </p:nvPicPr>
          <p:blipFill>
            <a:blip r:embed="rId9"/>
            <a:stretch>
              <a:fillRect/>
            </a:stretch>
          </p:blipFill>
          <p:spPr>
            <a:xfrm>
              <a:off x="9927205" y="1460261"/>
              <a:ext cx="274320" cy="274320"/>
            </a:xfrm>
            <a:prstGeom prst="rect">
              <a:avLst/>
            </a:prstGeom>
          </p:spPr>
        </p:pic>
      </p:grpSp>
      <p:sp>
        <p:nvSpPr>
          <p:cNvPr id="59" name="Oval 58">
            <a:extLst>
              <a:ext uri="{FF2B5EF4-FFF2-40B4-BE49-F238E27FC236}">
                <a16:creationId xmlns:a16="http://schemas.microsoft.com/office/drawing/2014/main" id="{5EF636E9-33FC-4C1E-8690-CFF8F84E67D1}"/>
              </a:ext>
            </a:extLst>
          </p:cNvPr>
          <p:cNvSpPr>
            <a:spLocks noChangeAspect="1"/>
          </p:cNvSpPr>
          <p:nvPr/>
        </p:nvSpPr>
        <p:spPr>
          <a:xfrm>
            <a:off x="2995370"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44537DEA-23E3-4851-9CA4-2186F98DAA75}"/>
              </a:ext>
            </a:extLst>
          </p:cNvPr>
          <p:cNvSpPr>
            <a:spLocks noChangeAspect="1"/>
          </p:cNvSpPr>
          <p:nvPr/>
        </p:nvSpPr>
        <p:spPr>
          <a:xfrm>
            <a:off x="6587468"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51CA8DCB-0D9D-45B6-809B-9B19E305501C}"/>
              </a:ext>
            </a:extLst>
          </p:cNvPr>
          <p:cNvSpPr>
            <a:spLocks noChangeAspect="1"/>
          </p:cNvSpPr>
          <p:nvPr/>
        </p:nvSpPr>
        <p:spPr>
          <a:xfrm>
            <a:off x="6734668"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723998EA-0FCB-4EAC-B1B8-AF9FF1D70E44}"/>
              </a:ext>
            </a:extLst>
          </p:cNvPr>
          <p:cNvSpPr>
            <a:spLocks noChangeAspect="1"/>
          </p:cNvSpPr>
          <p:nvPr/>
        </p:nvSpPr>
        <p:spPr>
          <a:xfrm>
            <a:off x="101795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341F3440-AA4F-410B-AAF4-C8F972A3479A}"/>
              </a:ext>
            </a:extLst>
          </p:cNvPr>
          <p:cNvSpPr>
            <a:spLocks noChangeAspect="1"/>
          </p:cNvSpPr>
          <p:nvPr/>
        </p:nvSpPr>
        <p:spPr>
          <a:xfrm>
            <a:off x="103267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1E27158A-0B64-4DF9-8CDB-4F91C2D6C0AF}"/>
              </a:ext>
            </a:extLst>
          </p:cNvPr>
          <p:cNvSpPr>
            <a:spLocks noChangeAspect="1"/>
          </p:cNvSpPr>
          <p:nvPr/>
        </p:nvSpPr>
        <p:spPr>
          <a:xfrm>
            <a:off x="104739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316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0"/>
                                          </p:stCondLst>
                                        </p:cTn>
                                        <p:tgtEl>
                                          <p:spTgt spid="6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150"/>
                                  </p:stCondLst>
                                  <p:childTnLst>
                                    <p:set>
                                      <p:cBhvr>
                                        <p:cTn id="12" dur="1" fill="hold">
                                          <p:stCondLst>
                                            <p:cond delay="0"/>
                                          </p:stCondLst>
                                        </p:cTn>
                                        <p:tgtEl>
                                          <p:spTgt spid="61"/>
                                        </p:tgtEl>
                                        <p:attrNameLst>
                                          <p:attrName>style.visibility</p:attrName>
                                        </p:attrNameLst>
                                      </p:cBhvr>
                                      <p:to>
                                        <p:strVal val="visible"/>
                                      </p:to>
                                    </p:set>
                                  </p:childTnLst>
                                </p:cTn>
                              </p:par>
                            </p:childTnLst>
                          </p:cTn>
                        </p:par>
                        <p:par>
                          <p:cTn id="13" fill="hold">
                            <p:stCondLst>
                              <p:cond delay="1650"/>
                            </p:stCondLst>
                            <p:childTnLst>
                              <p:par>
                                <p:cTn id="14" presetID="1" presetClass="entr" presetSubtype="0" fill="hold" grpId="0" nodeType="afterEffect">
                                  <p:stCondLst>
                                    <p:cond delay="500"/>
                                  </p:stCondLst>
                                  <p:childTnLst>
                                    <p:set>
                                      <p:cBhvr>
                                        <p:cTn id="15" dur="1" fill="hold">
                                          <p:stCondLst>
                                            <p:cond delay="0"/>
                                          </p:stCondLst>
                                        </p:cTn>
                                        <p:tgtEl>
                                          <p:spTgt spid="62"/>
                                        </p:tgtEl>
                                        <p:attrNameLst>
                                          <p:attrName>style.visibility</p:attrName>
                                        </p:attrNameLst>
                                      </p:cBhvr>
                                      <p:to>
                                        <p:strVal val="visible"/>
                                      </p:to>
                                    </p:set>
                                  </p:childTnLst>
                                </p:cTn>
                              </p:par>
                            </p:childTnLst>
                          </p:cTn>
                        </p:par>
                        <p:par>
                          <p:cTn id="16" fill="hold">
                            <p:stCondLst>
                              <p:cond delay="2150"/>
                            </p:stCondLst>
                            <p:childTnLst>
                              <p:par>
                                <p:cTn id="17" presetID="1" presetClass="entr" presetSubtype="0" fill="hold" grpId="0" nodeType="afterEffect">
                                  <p:stCondLst>
                                    <p:cond delay="150"/>
                                  </p:stCondLst>
                                  <p:childTnLst>
                                    <p:set>
                                      <p:cBhvr>
                                        <p:cTn id="18" dur="1" fill="hold">
                                          <p:stCondLst>
                                            <p:cond delay="0"/>
                                          </p:stCondLst>
                                        </p:cTn>
                                        <p:tgtEl>
                                          <p:spTgt spid="63"/>
                                        </p:tgtEl>
                                        <p:attrNameLst>
                                          <p:attrName>style.visibility</p:attrName>
                                        </p:attrNameLst>
                                      </p:cBhvr>
                                      <p:to>
                                        <p:strVal val="visible"/>
                                      </p:to>
                                    </p:set>
                                  </p:childTnLst>
                                </p:cTn>
                              </p:par>
                            </p:childTnLst>
                          </p:cTn>
                        </p:par>
                        <p:par>
                          <p:cTn id="19" fill="hold">
                            <p:stCondLst>
                              <p:cond delay="2300"/>
                            </p:stCondLst>
                            <p:childTnLst>
                              <p:par>
                                <p:cTn id="20" presetID="1" presetClass="entr" presetSubtype="0" fill="hold" grpId="0" nodeType="afterEffect">
                                  <p:stCondLst>
                                    <p:cond delay="15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a:extLst>
              <a:ext uri="{FF2B5EF4-FFF2-40B4-BE49-F238E27FC236}">
                <a16:creationId xmlns:a16="http://schemas.microsoft.com/office/drawing/2014/main" id="{A65D4E9D-7A43-4F34-A6C7-35400749E512}"/>
              </a:ext>
            </a:extLst>
          </p:cNvPr>
          <p:cNvSpPr txBox="1">
            <a:spLocks/>
          </p:cNvSpPr>
          <p:nvPr/>
        </p:nvSpPr>
        <p:spPr>
          <a:xfrm>
            <a:off x="457199" y="461561"/>
            <a:ext cx="10860157"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PowerApps has an expansive customer base</a:t>
            </a:r>
          </a:p>
        </p:txBody>
      </p:sp>
      <p:grpSp>
        <p:nvGrpSpPr>
          <p:cNvPr id="10" name="Group 9">
            <a:extLst>
              <a:ext uri="{FF2B5EF4-FFF2-40B4-BE49-F238E27FC236}">
                <a16:creationId xmlns:a16="http://schemas.microsoft.com/office/drawing/2014/main" id="{B52D7956-9D61-4D53-9280-EB0EDF133F04}"/>
              </a:ext>
            </a:extLst>
          </p:cNvPr>
          <p:cNvGrpSpPr/>
          <p:nvPr/>
        </p:nvGrpSpPr>
        <p:grpSpPr>
          <a:xfrm>
            <a:off x="10301132" y="1205991"/>
            <a:ext cx="1556576" cy="2725322"/>
            <a:chOff x="10301132" y="1205991"/>
            <a:chExt cx="1556576" cy="2725322"/>
          </a:xfrm>
        </p:grpSpPr>
        <p:sp>
          <p:nvSpPr>
            <p:cNvPr id="406" name="Rounded Rectangle 405">
              <a:extLst>
                <a:ext uri="{FF2B5EF4-FFF2-40B4-BE49-F238E27FC236}">
                  <a16:creationId xmlns:a16="http://schemas.microsoft.com/office/drawing/2014/main" id="{C7BCBA04-FC91-7A45-9266-C6E08C135038}"/>
                </a:ext>
              </a:extLst>
            </p:cNvPr>
            <p:cNvSpPr/>
            <p:nvPr/>
          </p:nvSpPr>
          <p:spPr>
            <a:xfrm>
              <a:off x="10393620" y="268886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7" name="Rounded Rectangle 406">
              <a:extLst>
                <a:ext uri="{FF2B5EF4-FFF2-40B4-BE49-F238E27FC236}">
                  <a16:creationId xmlns:a16="http://schemas.microsoft.com/office/drawing/2014/main" id="{8E666F97-770D-064E-9989-FD0B85B28423}"/>
                </a:ext>
              </a:extLst>
            </p:cNvPr>
            <p:cNvSpPr/>
            <p:nvPr/>
          </p:nvSpPr>
          <p:spPr>
            <a:xfrm>
              <a:off x="11106852" y="268886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E78CB5AB-52D7-AC49-A925-2C8D221E66F4}"/>
                </a:ext>
              </a:extLst>
            </p:cNvPr>
            <p:cNvGrpSpPr/>
            <p:nvPr/>
          </p:nvGrpSpPr>
          <p:grpSpPr>
            <a:xfrm>
              <a:off x="10301132" y="1205991"/>
              <a:ext cx="1556576" cy="1068069"/>
              <a:chOff x="10301132" y="1199011"/>
              <a:chExt cx="1556576" cy="1068069"/>
            </a:xfrm>
          </p:grpSpPr>
          <p:sp>
            <p:nvSpPr>
              <p:cNvPr id="251" name="Text Placeholder 18">
                <a:extLst>
                  <a:ext uri="{FF2B5EF4-FFF2-40B4-BE49-F238E27FC236}">
                    <a16:creationId xmlns:a16="http://schemas.microsoft.com/office/drawing/2014/main" id="{70422110-8C20-404C-B0F8-7B9A5FBCABC3}"/>
                  </a:ext>
                </a:extLst>
              </p:cNvPr>
              <p:cNvSpPr txBox="1">
                <a:spLocks/>
              </p:cNvSpPr>
              <p:nvPr/>
            </p:nvSpPr>
            <p:spPr>
              <a:xfrm>
                <a:off x="10301132" y="2073181"/>
                <a:ext cx="1556576"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Food &amp; Beverage</a:t>
                </a:r>
                <a:endPar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nvGrpSpPr>
              <p:cNvPr id="252" name="Group 251">
                <a:extLst>
                  <a:ext uri="{FF2B5EF4-FFF2-40B4-BE49-F238E27FC236}">
                    <a16:creationId xmlns:a16="http://schemas.microsoft.com/office/drawing/2014/main" id="{D5AEF344-3462-E94A-9F85-2CC7704B509C}"/>
                  </a:ext>
                </a:extLst>
              </p:cNvPr>
              <p:cNvGrpSpPr/>
              <p:nvPr/>
            </p:nvGrpSpPr>
            <p:grpSpPr>
              <a:xfrm>
                <a:off x="10676393" y="1199011"/>
                <a:ext cx="806055" cy="806055"/>
                <a:chOff x="3895292" y="1199011"/>
                <a:chExt cx="806055" cy="806055"/>
              </a:xfrm>
            </p:grpSpPr>
            <p:sp>
              <p:nvSpPr>
                <p:cNvPr id="253" name="Oval 252">
                  <a:extLst>
                    <a:ext uri="{FF2B5EF4-FFF2-40B4-BE49-F238E27FC236}">
                      <a16:creationId xmlns:a16="http://schemas.microsoft.com/office/drawing/2014/main" id="{A594C7E7-FAFB-204C-82E6-B1BD4D35963E}"/>
                    </a:ext>
                  </a:extLst>
                </p:cNvPr>
                <p:cNvSpPr>
                  <a:spLocks noChangeAspect="1"/>
                </p:cNvSpPr>
                <p:nvPr/>
              </p:nvSpPr>
              <p:spPr bwMode="auto">
                <a:xfrm>
                  <a:off x="3895292"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54" name="Picture 253">
                  <a:extLst>
                    <a:ext uri="{FF2B5EF4-FFF2-40B4-BE49-F238E27FC236}">
                      <a16:creationId xmlns:a16="http://schemas.microsoft.com/office/drawing/2014/main" id="{8E16E730-F729-1142-B139-454B9D1D7D30}"/>
                    </a:ext>
                  </a:extLst>
                </p:cNvPr>
                <p:cNvPicPr>
                  <a:picLocks noChangeAspect="1"/>
                </p:cNvPicPr>
                <p:nvPr/>
              </p:nvPicPr>
              <p:blipFill>
                <a:blip r:embed="rId3"/>
                <a:stretch>
                  <a:fillRect/>
                </a:stretch>
              </p:blipFill>
              <p:spPr>
                <a:xfrm>
                  <a:off x="4198086" y="1464878"/>
                  <a:ext cx="200465" cy="274320"/>
                </a:xfrm>
                <a:prstGeom prst="rect">
                  <a:avLst/>
                </a:prstGeom>
              </p:spPr>
            </p:pic>
          </p:grpSp>
        </p:grpSp>
        <p:sp>
          <p:nvSpPr>
            <p:cNvPr id="273" name="Rounded Rectangle 272">
              <a:extLst>
                <a:ext uri="{FF2B5EF4-FFF2-40B4-BE49-F238E27FC236}">
                  <a16:creationId xmlns:a16="http://schemas.microsoft.com/office/drawing/2014/main" id="{1BAA8D5D-7DE2-4647-BD83-988DEC0D139D}"/>
                </a:ext>
              </a:extLst>
            </p:cNvPr>
            <p:cNvSpPr/>
            <p:nvPr/>
          </p:nvSpPr>
          <p:spPr>
            <a:xfrm>
              <a:off x="10393620" y="333428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4" name="Rounded Rectangle 273">
              <a:extLst>
                <a:ext uri="{FF2B5EF4-FFF2-40B4-BE49-F238E27FC236}">
                  <a16:creationId xmlns:a16="http://schemas.microsoft.com/office/drawing/2014/main" id="{C470ED88-796C-C74A-8A78-C09E42E47054}"/>
                </a:ext>
              </a:extLst>
            </p:cNvPr>
            <p:cNvSpPr/>
            <p:nvPr/>
          </p:nvSpPr>
          <p:spPr>
            <a:xfrm>
              <a:off x="10393620" y="365699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0" name="Rounded Rectangle 289">
              <a:extLst>
                <a:ext uri="{FF2B5EF4-FFF2-40B4-BE49-F238E27FC236}">
                  <a16:creationId xmlns:a16="http://schemas.microsoft.com/office/drawing/2014/main" id="{1E4F3DBB-E10E-9C49-93E5-617D538757A7}"/>
                </a:ext>
              </a:extLst>
            </p:cNvPr>
            <p:cNvSpPr/>
            <p:nvPr/>
          </p:nvSpPr>
          <p:spPr>
            <a:xfrm>
              <a:off x="10393620" y="301157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2" name="Rounded Rectangle 291">
              <a:extLst>
                <a:ext uri="{FF2B5EF4-FFF2-40B4-BE49-F238E27FC236}">
                  <a16:creationId xmlns:a16="http://schemas.microsoft.com/office/drawing/2014/main" id="{10C7975A-0A67-1841-A492-FAB3DBFC44D5}"/>
                </a:ext>
              </a:extLst>
            </p:cNvPr>
            <p:cNvSpPr/>
            <p:nvPr/>
          </p:nvSpPr>
          <p:spPr>
            <a:xfrm>
              <a:off x="10393620" y="236615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45" name="Picture 244">
              <a:extLst>
                <a:ext uri="{FF2B5EF4-FFF2-40B4-BE49-F238E27FC236}">
                  <a16:creationId xmlns:a16="http://schemas.microsoft.com/office/drawing/2014/main" id="{E682A504-A0AC-1F40-B0E5-C9061C27CDC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91839" y="3713523"/>
              <a:ext cx="568928" cy="167719"/>
            </a:xfrm>
            <a:prstGeom prst="rect">
              <a:avLst/>
            </a:prstGeom>
          </p:spPr>
        </p:pic>
        <p:pic>
          <p:nvPicPr>
            <p:cNvPr id="246" name="Picture 245">
              <a:extLst>
                <a:ext uri="{FF2B5EF4-FFF2-40B4-BE49-F238E27FC236}">
                  <a16:creationId xmlns:a16="http://schemas.microsoft.com/office/drawing/2014/main" id="{08D88021-C66A-554D-B4AC-62560DEC3A2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53655" y="3066420"/>
              <a:ext cx="1051530" cy="151088"/>
            </a:xfrm>
            <a:prstGeom prst="rect">
              <a:avLst/>
            </a:prstGeom>
          </p:spPr>
        </p:pic>
        <p:pic>
          <p:nvPicPr>
            <p:cNvPr id="247" name="Picture 246">
              <a:extLst>
                <a:ext uri="{FF2B5EF4-FFF2-40B4-BE49-F238E27FC236}">
                  <a16:creationId xmlns:a16="http://schemas.microsoft.com/office/drawing/2014/main" id="{5AC22594-D674-BF4C-BAF4-79113B96B5A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61599" y="2763795"/>
              <a:ext cx="508082" cy="146700"/>
            </a:xfrm>
            <a:prstGeom prst="rect">
              <a:avLst/>
            </a:prstGeom>
          </p:spPr>
        </p:pic>
        <p:pic>
          <p:nvPicPr>
            <p:cNvPr id="248" name="Picture 18" descr="Heineken logo.svg">
              <a:extLst>
                <a:ext uri="{FF2B5EF4-FFF2-40B4-BE49-F238E27FC236}">
                  <a16:creationId xmlns:a16="http://schemas.microsoft.com/office/drawing/2014/main" id="{1A30EF4F-A504-C045-BF6D-E77DC6BA6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3129" y="2416757"/>
              <a:ext cx="952582" cy="16915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6" descr="Image result for g&amp;j pepsi logo">
              <a:extLst>
                <a:ext uri="{FF2B5EF4-FFF2-40B4-BE49-F238E27FC236}">
                  <a16:creationId xmlns:a16="http://schemas.microsoft.com/office/drawing/2014/main" id="{9C9ABB82-CEE1-B646-9B7C-0AD40DB4F103}"/>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4352" t="20820" r="4352" b="21976"/>
            <a:stretch/>
          </p:blipFill>
          <p:spPr bwMode="auto">
            <a:xfrm>
              <a:off x="10633553" y="3368062"/>
              <a:ext cx="891734" cy="189224"/>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8" descr="Carlsberg Group logo.svg">
              <a:extLst>
                <a:ext uri="{FF2B5EF4-FFF2-40B4-BE49-F238E27FC236}">
                  <a16:creationId xmlns:a16="http://schemas.microsoft.com/office/drawing/2014/main" id="{834A37C0-2603-3540-A375-A0BB03C66E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69785" y="2732318"/>
              <a:ext cx="332501" cy="187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C2A1867-0B2F-421C-ABDB-4C048092D26C}"/>
              </a:ext>
            </a:extLst>
          </p:cNvPr>
          <p:cNvGrpSpPr/>
          <p:nvPr/>
        </p:nvGrpSpPr>
        <p:grpSpPr>
          <a:xfrm>
            <a:off x="2109918" y="1197673"/>
            <a:ext cx="1378009" cy="3712279"/>
            <a:chOff x="2109918" y="1197673"/>
            <a:chExt cx="1378009" cy="3712279"/>
          </a:xfrm>
        </p:grpSpPr>
        <p:grpSp>
          <p:nvGrpSpPr>
            <p:cNvPr id="36" name="Group 35">
              <a:extLst>
                <a:ext uri="{FF2B5EF4-FFF2-40B4-BE49-F238E27FC236}">
                  <a16:creationId xmlns:a16="http://schemas.microsoft.com/office/drawing/2014/main" id="{3CEE8627-C1D6-BA45-A720-87E23DFC7BE8}"/>
                </a:ext>
              </a:extLst>
            </p:cNvPr>
            <p:cNvGrpSpPr/>
            <p:nvPr/>
          </p:nvGrpSpPr>
          <p:grpSpPr>
            <a:xfrm>
              <a:off x="2109918" y="1197673"/>
              <a:ext cx="1376944" cy="1068069"/>
              <a:chOff x="2109918" y="1199011"/>
              <a:chExt cx="1376944" cy="1068069"/>
            </a:xfrm>
          </p:grpSpPr>
          <p:sp>
            <p:nvSpPr>
              <p:cNvPr id="167" name="Text Placeholder 18">
                <a:extLst>
                  <a:ext uri="{FF2B5EF4-FFF2-40B4-BE49-F238E27FC236}">
                    <a16:creationId xmlns:a16="http://schemas.microsoft.com/office/drawing/2014/main" id="{25C10E02-D132-C943-A8CF-F7CDCFC43117}"/>
                  </a:ext>
                </a:extLst>
              </p:cNvPr>
              <p:cNvSpPr txBox="1">
                <a:spLocks/>
              </p:cNvSpPr>
              <p:nvPr/>
            </p:nvSpPr>
            <p:spPr>
              <a:xfrm>
                <a:off x="2109918"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Finance/Banking</a:t>
                </a:r>
              </a:p>
            </p:txBody>
          </p:sp>
          <p:grpSp>
            <p:nvGrpSpPr>
              <p:cNvPr id="168" name="Group 167">
                <a:extLst>
                  <a:ext uri="{FF2B5EF4-FFF2-40B4-BE49-F238E27FC236}">
                    <a16:creationId xmlns:a16="http://schemas.microsoft.com/office/drawing/2014/main" id="{5F3B04D1-2A7D-204C-9C39-4EDA4CB57B04}"/>
                  </a:ext>
                </a:extLst>
              </p:cNvPr>
              <p:cNvGrpSpPr/>
              <p:nvPr/>
            </p:nvGrpSpPr>
            <p:grpSpPr>
              <a:xfrm>
                <a:off x="2395363" y="1199011"/>
                <a:ext cx="806055" cy="806055"/>
                <a:chOff x="2221290" y="1199011"/>
                <a:chExt cx="806055" cy="806055"/>
              </a:xfrm>
            </p:grpSpPr>
            <p:sp>
              <p:nvSpPr>
                <p:cNvPr id="169" name="Oval 168">
                  <a:extLst>
                    <a:ext uri="{FF2B5EF4-FFF2-40B4-BE49-F238E27FC236}">
                      <a16:creationId xmlns:a16="http://schemas.microsoft.com/office/drawing/2014/main" id="{FEEB6065-6218-AF42-A709-580B3590F63B}"/>
                    </a:ext>
                  </a:extLst>
                </p:cNvPr>
                <p:cNvSpPr>
                  <a:spLocks noChangeAspect="1"/>
                </p:cNvSpPr>
                <p:nvPr/>
              </p:nvSpPr>
              <p:spPr bwMode="auto">
                <a:xfrm>
                  <a:off x="2221290"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70" name="Picture 169">
                  <a:extLst>
                    <a:ext uri="{FF2B5EF4-FFF2-40B4-BE49-F238E27FC236}">
                      <a16:creationId xmlns:a16="http://schemas.microsoft.com/office/drawing/2014/main" id="{B5CD1B84-361E-6143-B602-B8FAC8E8D639}"/>
                    </a:ext>
                  </a:extLst>
                </p:cNvPr>
                <p:cNvPicPr>
                  <a:picLocks noChangeAspect="1"/>
                </p:cNvPicPr>
                <p:nvPr/>
              </p:nvPicPr>
              <p:blipFill>
                <a:blip r:embed="rId10"/>
                <a:stretch>
                  <a:fillRect/>
                </a:stretch>
              </p:blipFill>
              <p:spPr>
                <a:xfrm>
                  <a:off x="2489975" y="1467696"/>
                  <a:ext cx="268685" cy="268685"/>
                </a:xfrm>
                <a:prstGeom prst="rect">
                  <a:avLst/>
                </a:prstGeom>
              </p:spPr>
            </p:pic>
          </p:grpSp>
        </p:grpSp>
        <p:sp>
          <p:nvSpPr>
            <p:cNvPr id="294" name="Rounded Rectangle 293">
              <a:extLst>
                <a:ext uri="{FF2B5EF4-FFF2-40B4-BE49-F238E27FC236}">
                  <a16:creationId xmlns:a16="http://schemas.microsoft.com/office/drawing/2014/main" id="{ADAC903F-83B5-0546-B163-E182FC3A54EB}"/>
                </a:ext>
              </a:extLst>
            </p:cNvPr>
            <p:cNvSpPr/>
            <p:nvPr/>
          </p:nvSpPr>
          <p:spPr>
            <a:xfrm>
              <a:off x="2116327"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5" name="Rounded Rectangle 294">
              <a:extLst>
                <a:ext uri="{FF2B5EF4-FFF2-40B4-BE49-F238E27FC236}">
                  <a16:creationId xmlns:a16="http://schemas.microsoft.com/office/drawing/2014/main" id="{5424DDA9-61FC-274C-8BA9-DA172478709E}"/>
                </a:ext>
              </a:extLst>
            </p:cNvPr>
            <p:cNvSpPr/>
            <p:nvPr/>
          </p:nvSpPr>
          <p:spPr>
            <a:xfrm>
              <a:off x="2116327" y="3353192"/>
              <a:ext cx="659765"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6" name="Rounded Rectangle 295">
              <a:extLst>
                <a:ext uri="{FF2B5EF4-FFF2-40B4-BE49-F238E27FC236}">
                  <a16:creationId xmlns:a16="http://schemas.microsoft.com/office/drawing/2014/main" id="{B6E1FC6B-5A47-6B47-AA41-ACB2739C3C0F}"/>
                </a:ext>
              </a:extLst>
            </p:cNvPr>
            <p:cNvSpPr/>
            <p:nvPr/>
          </p:nvSpPr>
          <p:spPr>
            <a:xfrm>
              <a:off x="2116327"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7" name="Rounded Rectangle 296">
              <a:extLst>
                <a:ext uri="{FF2B5EF4-FFF2-40B4-BE49-F238E27FC236}">
                  <a16:creationId xmlns:a16="http://schemas.microsoft.com/office/drawing/2014/main" id="{32E8B61F-ECA1-3C47-9009-72BB25E6A33A}"/>
                </a:ext>
              </a:extLst>
            </p:cNvPr>
            <p:cNvSpPr/>
            <p:nvPr/>
          </p:nvSpPr>
          <p:spPr>
            <a:xfrm>
              <a:off x="2116327"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8" name="Rounded Rectangle 297">
              <a:extLst>
                <a:ext uri="{FF2B5EF4-FFF2-40B4-BE49-F238E27FC236}">
                  <a16:creationId xmlns:a16="http://schemas.microsoft.com/office/drawing/2014/main" id="{C624A555-6486-D142-9C1E-AD1841509D8F}"/>
                </a:ext>
              </a:extLst>
            </p:cNvPr>
            <p:cNvSpPr/>
            <p:nvPr/>
          </p:nvSpPr>
          <p:spPr>
            <a:xfrm>
              <a:off x="2116327"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9" name="Rounded Rectangle 298">
              <a:extLst>
                <a:ext uri="{FF2B5EF4-FFF2-40B4-BE49-F238E27FC236}">
                  <a16:creationId xmlns:a16="http://schemas.microsoft.com/office/drawing/2014/main" id="{7EC99EE6-1BFA-CB4C-BB8A-FC03064FE3E2}"/>
                </a:ext>
              </a:extLst>
            </p:cNvPr>
            <p:cNvSpPr/>
            <p:nvPr/>
          </p:nvSpPr>
          <p:spPr>
            <a:xfrm>
              <a:off x="2116327" y="463563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3" name="Text Placeholder 18">
              <a:extLst>
                <a:ext uri="{FF2B5EF4-FFF2-40B4-BE49-F238E27FC236}">
                  <a16:creationId xmlns:a16="http://schemas.microsoft.com/office/drawing/2014/main" id="{00E8C29A-DCD6-4A3E-9744-24DF15C4E900}"/>
                </a:ext>
              </a:extLst>
            </p:cNvPr>
            <p:cNvSpPr txBox="1">
              <a:spLocks/>
            </p:cNvSpPr>
            <p:nvPr/>
          </p:nvSpPr>
          <p:spPr>
            <a:xfrm>
              <a:off x="2142796" y="2417681"/>
              <a:ext cx="1319360"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Largest asset lender in Africa</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71" name="Picture 2" descr="Image result for standard bank">
              <a:extLst>
                <a:ext uri="{FF2B5EF4-FFF2-40B4-BE49-F238E27FC236}">
                  <a16:creationId xmlns:a16="http://schemas.microsoft.com/office/drawing/2014/main" id="{C7A1BBC5-D06E-4741-A499-CAD6EA59883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2275" b="21357"/>
            <a:stretch/>
          </p:blipFill>
          <p:spPr bwMode="auto">
            <a:xfrm>
              <a:off x="2276362" y="2928785"/>
              <a:ext cx="1051530" cy="207077"/>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a:extLst>
                <a:ext uri="{FF2B5EF4-FFF2-40B4-BE49-F238E27FC236}">
                  <a16:creationId xmlns:a16="http://schemas.microsoft.com/office/drawing/2014/main" id="{76CB2B59-1C13-8641-9D7F-1B332C0F1155}"/>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64348" y="4360225"/>
              <a:ext cx="675558" cy="180468"/>
            </a:xfrm>
            <a:prstGeom prst="rect">
              <a:avLst/>
            </a:prstGeom>
          </p:spPr>
        </p:pic>
        <p:pic>
          <p:nvPicPr>
            <p:cNvPr id="175" name="Picture 174">
              <a:extLst>
                <a:ext uri="{FF2B5EF4-FFF2-40B4-BE49-F238E27FC236}">
                  <a16:creationId xmlns:a16="http://schemas.microsoft.com/office/drawing/2014/main" id="{B70BC38C-2C81-0049-9A29-A94E4D765591}"/>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58667" y="4672562"/>
              <a:ext cx="686920" cy="192336"/>
            </a:xfrm>
            <a:prstGeom prst="rect">
              <a:avLst/>
            </a:prstGeom>
          </p:spPr>
        </p:pic>
        <p:pic>
          <p:nvPicPr>
            <p:cNvPr id="176" name="Picture 2" descr="CUNA Mutual Group Logo.jpg">
              <a:extLst>
                <a:ext uri="{FF2B5EF4-FFF2-40B4-BE49-F238E27FC236}">
                  <a16:creationId xmlns:a16="http://schemas.microsoft.com/office/drawing/2014/main" id="{0701A604-0689-BF44-A73F-98D65C8B554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9532" y="3368472"/>
              <a:ext cx="433353" cy="24376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a:extLst>
                <a:ext uri="{FF2B5EF4-FFF2-40B4-BE49-F238E27FC236}">
                  <a16:creationId xmlns:a16="http://schemas.microsoft.com/office/drawing/2014/main" id="{3330EF3E-A7CE-BF46-999D-96479FE3810C}"/>
                </a:ext>
              </a:extLst>
            </p:cNvPr>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20423" b="18032"/>
            <a:stretch/>
          </p:blipFill>
          <p:spPr>
            <a:xfrm>
              <a:off x="2385696" y="4036734"/>
              <a:ext cx="832862" cy="192766"/>
            </a:xfrm>
            <a:prstGeom prst="rect">
              <a:avLst/>
            </a:prstGeom>
          </p:spPr>
        </p:pic>
        <p:pic>
          <p:nvPicPr>
            <p:cNvPr id="178" name="Picture 40" descr="https://upload.wikimedia.org/wikipedia/en/1/17/Tangerine_Bank_Logo.png">
              <a:hlinkClick r:id="rId16"/>
              <a:extLst>
                <a:ext uri="{FF2B5EF4-FFF2-40B4-BE49-F238E27FC236}">
                  <a16:creationId xmlns:a16="http://schemas.microsoft.com/office/drawing/2014/main" id="{5F27BAEB-4D9B-A84C-8432-5584697075B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12178" y="3722280"/>
              <a:ext cx="779899" cy="177363"/>
            </a:xfrm>
            <a:prstGeom prst="rect">
              <a:avLst/>
            </a:prstGeom>
            <a:noFill/>
            <a:extLst>
              <a:ext uri="{909E8E84-426E-40DD-AFC4-6F175D3DCCD1}">
                <a14:hiddenFill xmlns:a14="http://schemas.microsoft.com/office/drawing/2010/main">
                  <a:solidFill>
                    <a:srgbClr val="FFFFFF"/>
                  </a:solidFill>
                </a14:hiddenFill>
              </a:ext>
            </a:extLst>
          </p:spPr>
        </p:pic>
        <p:sp>
          <p:nvSpPr>
            <p:cNvPr id="378" name="Rounded Rectangle 377">
              <a:extLst>
                <a:ext uri="{FF2B5EF4-FFF2-40B4-BE49-F238E27FC236}">
                  <a16:creationId xmlns:a16="http://schemas.microsoft.com/office/drawing/2014/main" id="{945489A0-3AC6-8649-BC26-0C59167C7324}"/>
                </a:ext>
              </a:extLst>
            </p:cNvPr>
            <p:cNvSpPr/>
            <p:nvPr/>
          </p:nvSpPr>
          <p:spPr>
            <a:xfrm>
              <a:off x="2828162" y="3353192"/>
              <a:ext cx="659765"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79" name="Picture 378">
              <a:extLst>
                <a:ext uri="{FF2B5EF4-FFF2-40B4-BE49-F238E27FC236}">
                  <a16:creationId xmlns:a16="http://schemas.microsoft.com/office/drawing/2014/main" id="{37154B16-F887-424B-AA53-29C2CE162AF0}"/>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2279" y="3410648"/>
              <a:ext cx="435253" cy="159408"/>
            </a:xfrm>
            <a:prstGeom prst="rect">
              <a:avLst/>
            </a:prstGeom>
          </p:spPr>
        </p:pic>
      </p:grpSp>
      <p:grpSp>
        <p:nvGrpSpPr>
          <p:cNvPr id="6" name="Group 5">
            <a:extLst>
              <a:ext uri="{FF2B5EF4-FFF2-40B4-BE49-F238E27FC236}">
                <a16:creationId xmlns:a16="http://schemas.microsoft.com/office/drawing/2014/main" id="{516AF570-33AE-412B-9C05-A2468F979BBA}"/>
              </a:ext>
            </a:extLst>
          </p:cNvPr>
          <p:cNvGrpSpPr/>
          <p:nvPr/>
        </p:nvGrpSpPr>
        <p:grpSpPr>
          <a:xfrm>
            <a:off x="3762492" y="1205991"/>
            <a:ext cx="1380894" cy="2733578"/>
            <a:chOff x="3762492" y="1205991"/>
            <a:chExt cx="1380894" cy="2733578"/>
          </a:xfrm>
        </p:grpSpPr>
        <p:grpSp>
          <p:nvGrpSpPr>
            <p:cNvPr id="35" name="Group 34">
              <a:extLst>
                <a:ext uri="{FF2B5EF4-FFF2-40B4-BE49-F238E27FC236}">
                  <a16:creationId xmlns:a16="http://schemas.microsoft.com/office/drawing/2014/main" id="{455A0198-FEDB-054F-B2E3-5F83E0626572}"/>
                </a:ext>
              </a:extLst>
            </p:cNvPr>
            <p:cNvGrpSpPr/>
            <p:nvPr/>
          </p:nvGrpSpPr>
          <p:grpSpPr>
            <a:xfrm>
              <a:off x="3762492" y="1205991"/>
              <a:ext cx="1376944" cy="1068069"/>
              <a:chOff x="3761641" y="1199011"/>
              <a:chExt cx="1376944" cy="1068069"/>
            </a:xfrm>
          </p:grpSpPr>
          <p:grpSp>
            <p:nvGrpSpPr>
              <p:cNvPr id="179" name="Group 178">
                <a:extLst>
                  <a:ext uri="{FF2B5EF4-FFF2-40B4-BE49-F238E27FC236}">
                    <a16:creationId xmlns:a16="http://schemas.microsoft.com/office/drawing/2014/main" id="{83E9C051-2E3E-7642-803B-BF62038EA373}"/>
                  </a:ext>
                </a:extLst>
              </p:cNvPr>
              <p:cNvGrpSpPr/>
              <p:nvPr/>
            </p:nvGrpSpPr>
            <p:grpSpPr>
              <a:xfrm>
                <a:off x="4047086" y="1199011"/>
                <a:ext cx="806055" cy="806055"/>
                <a:chOff x="5627413" y="1573880"/>
                <a:chExt cx="914400" cy="914400"/>
              </a:xfrm>
            </p:grpSpPr>
            <p:sp>
              <p:nvSpPr>
                <p:cNvPr id="181" name="Oval 180">
                  <a:extLst>
                    <a:ext uri="{FF2B5EF4-FFF2-40B4-BE49-F238E27FC236}">
                      <a16:creationId xmlns:a16="http://schemas.microsoft.com/office/drawing/2014/main" id="{BF3C5B96-45C1-9A46-9FCF-87E8CC452105}"/>
                    </a:ext>
                  </a:extLst>
                </p:cNvPr>
                <p:cNvSpPr>
                  <a:spLocks noChangeAspect="1"/>
                </p:cNvSpPr>
                <p:nvPr/>
              </p:nvSpPr>
              <p:spPr bwMode="auto">
                <a:xfrm>
                  <a:off x="5627413"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2" name="Picture 181">
                  <a:extLst>
                    <a:ext uri="{FF2B5EF4-FFF2-40B4-BE49-F238E27FC236}">
                      <a16:creationId xmlns:a16="http://schemas.microsoft.com/office/drawing/2014/main" id="{C7766DFD-5F6A-9946-878D-556193BF5676}"/>
                    </a:ext>
                  </a:extLst>
                </p:cNvPr>
                <p:cNvPicPr>
                  <a:picLocks noChangeAspect="1"/>
                </p:cNvPicPr>
                <p:nvPr userDrawn="1"/>
              </p:nvPicPr>
              <p:blipFill>
                <a:blip r:embed="rId19"/>
                <a:stretch>
                  <a:fillRect/>
                </a:stretch>
              </p:blipFill>
              <p:spPr>
                <a:xfrm>
                  <a:off x="5932213" y="1891380"/>
                  <a:ext cx="304800" cy="279400"/>
                </a:xfrm>
                <a:prstGeom prst="rect">
                  <a:avLst/>
                </a:prstGeom>
              </p:spPr>
            </p:pic>
          </p:grpSp>
          <p:sp>
            <p:nvSpPr>
              <p:cNvPr id="184" name="Text Placeholder 18">
                <a:extLst>
                  <a:ext uri="{FF2B5EF4-FFF2-40B4-BE49-F238E27FC236}">
                    <a16:creationId xmlns:a16="http://schemas.microsoft.com/office/drawing/2014/main" id="{F05417E1-69E5-3046-9128-47DC0C84A658}"/>
                  </a:ext>
                </a:extLst>
              </p:cNvPr>
              <p:cNvSpPr txBox="1">
                <a:spLocks/>
              </p:cNvSpPr>
              <p:nvPr/>
            </p:nvSpPr>
            <p:spPr>
              <a:xfrm>
                <a:off x="3761641"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Manufacturing</a:t>
                </a:r>
              </a:p>
            </p:txBody>
          </p:sp>
        </p:grpSp>
        <p:sp>
          <p:nvSpPr>
            <p:cNvPr id="358" name="Rounded Rectangle 357">
              <a:extLst>
                <a:ext uri="{FF2B5EF4-FFF2-40B4-BE49-F238E27FC236}">
                  <a16:creationId xmlns:a16="http://schemas.microsoft.com/office/drawing/2014/main" id="{D16ED282-5C92-8940-936E-ABE70679FFBC}"/>
                </a:ext>
              </a:extLst>
            </p:cNvPr>
            <p:cNvSpPr/>
            <p:nvPr/>
          </p:nvSpPr>
          <p:spPr>
            <a:xfrm>
              <a:off x="3771786" y="3019829"/>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9" name="Rounded Rectangle 358">
              <a:extLst>
                <a:ext uri="{FF2B5EF4-FFF2-40B4-BE49-F238E27FC236}">
                  <a16:creationId xmlns:a16="http://schemas.microsoft.com/office/drawing/2014/main" id="{F53C294A-6184-7640-9F25-D0A944F87699}"/>
                </a:ext>
              </a:extLst>
            </p:cNvPr>
            <p:cNvSpPr/>
            <p:nvPr/>
          </p:nvSpPr>
          <p:spPr>
            <a:xfrm>
              <a:off x="3771786" y="3342539"/>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0" name="Rounded Rectangle 359">
              <a:extLst>
                <a:ext uri="{FF2B5EF4-FFF2-40B4-BE49-F238E27FC236}">
                  <a16:creationId xmlns:a16="http://schemas.microsoft.com/office/drawing/2014/main" id="{090DFBC0-2082-E04E-8900-91395FB0F21C}"/>
                </a:ext>
              </a:extLst>
            </p:cNvPr>
            <p:cNvSpPr/>
            <p:nvPr/>
          </p:nvSpPr>
          <p:spPr>
            <a:xfrm>
              <a:off x="3771786" y="3665249"/>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7" name="Rounded Rectangle 366">
              <a:extLst>
                <a:ext uri="{FF2B5EF4-FFF2-40B4-BE49-F238E27FC236}">
                  <a16:creationId xmlns:a16="http://schemas.microsoft.com/office/drawing/2014/main" id="{F7B9A476-1ADB-C54E-9CDB-FBE64CE89061}"/>
                </a:ext>
              </a:extLst>
            </p:cNvPr>
            <p:cNvSpPr/>
            <p:nvPr/>
          </p:nvSpPr>
          <p:spPr>
            <a:xfrm>
              <a:off x="3771786" y="268886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8" name="Rounded Rectangle 367">
              <a:extLst>
                <a:ext uri="{FF2B5EF4-FFF2-40B4-BE49-F238E27FC236}">
                  <a16:creationId xmlns:a16="http://schemas.microsoft.com/office/drawing/2014/main" id="{7F168C63-09BF-1645-985B-2C0ECFDB52BE}"/>
                </a:ext>
              </a:extLst>
            </p:cNvPr>
            <p:cNvSpPr/>
            <p:nvPr/>
          </p:nvSpPr>
          <p:spPr>
            <a:xfrm>
              <a:off x="3771786" y="236615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06" name="Picture 2" descr="Image result for nascar logo">
              <a:extLst>
                <a:ext uri="{FF2B5EF4-FFF2-40B4-BE49-F238E27FC236}">
                  <a16:creationId xmlns:a16="http://schemas.microsoft.com/office/drawing/2014/main" id="{4C4AD0BA-2CBA-4DAF-9A60-39AE4E5CD43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034" t="43079" r="9469" b="42967"/>
            <a:stretch/>
          </p:blipFill>
          <p:spPr bwMode="auto">
            <a:xfrm>
              <a:off x="3869968" y="3393611"/>
              <a:ext cx="774750" cy="17120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4" descr="DriveTime">
              <a:extLst>
                <a:ext uri="{FF2B5EF4-FFF2-40B4-BE49-F238E27FC236}">
                  <a16:creationId xmlns:a16="http://schemas.microsoft.com/office/drawing/2014/main" id="{5403756D-97F7-49A7-8BFF-8BF8390C726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22965" y="3061658"/>
              <a:ext cx="869243" cy="19141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09">
              <a:extLst>
                <a:ext uri="{FF2B5EF4-FFF2-40B4-BE49-F238E27FC236}">
                  <a16:creationId xmlns:a16="http://schemas.microsoft.com/office/drawing/2014/main" id="{396BDC20-C808-40F2-8E46-C45AB8D4AAA0}"/>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2420" y="3713567"/>
              <a:ext cx="421362" cy="177763"/>
            </a:xfrm>
            <a:prstGeom prst="rect">
              <a:avLst/>
            </a:prstGeom>
          </p:spPr>
        </p:pic>
        <p:pic>
          <p:nvPicPr>
            <p:cNvPr id="255" name="Picture 254" descr="Image result for integrated power services IPS logo">
              <a:extLst>
                <a:ext uri="{FF2B5EF4-FFF2-40B4-BE49-F238E27FC236}">
                  <a16:creationId xmlns:a16="http://schemas.microsoft.com/office/drawing/2014/main" id="{CACBE424-C019-784E-A327-544A0C1183B3}"/>
                </a:ext>
              </a:extLst>
            </p:cNvPr>
            <p:cNvPicPr>
              <a:picLocks noChangeAspect="1" noChangeArrowheads="1"/>
            </p:cNvPicPr>
            <p:nvPr/>
          </p:nvPicPr>
          <p:blipFill rotWithShape="1">
            <a:blip r:embed="rId23">
              <a:clrChange>
                <a:clrFrom>
                  <a:srgbClr val="F8F8F8"/>
                </a:clrFrom>
                <a:clrTo>
                  <a:srgbClr val="F8F8F8">
                    <a:alpha val="0"/>
                  </a:srgbClr>
                </a:clrTo>
              </a:clrChange>
              <a:extLst>
                <a:ext uri="{28A0092B-C50C-407E-A947-70E740481C1C}">
                  <a14:useLocalDpi xmlns:a14="http://schemas.microsoft.com/office/drawing/2010/main" val="0"/>
                </a:ext>
              </a:extLst>
            </a:blip>
            <a:srcRect l="24888" t="30551" r="25334" b="30418"/>
            <a:stretch/>
          </p:blipFill>
          <p:spPr bwMode="auto">
            <a:xfrm>
              <a:off x="3866004" y="2416757"/>
              <a:ext cx="442726" cy="17623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7" name="Picture 256">
              <a:extLst>
                <a:ext uri="{FF2B5EF4-FFF2-40B4-BE49-F238E27FC236}">
                  <a16:creationId xmlns:a16="http://schemas.microsoft.com/office/drawing/2014/main" id="{99970D8D-6C63-DD43-9890-A48FE3FACD21}"/>
                </a:ext>
              </a:extLst>
            </p:cNvPr>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4894" y="2717628"/>
              <a:ext cx="645385" cy="208241"/>
            </a:xfrm>
            <a:prstGeom prst="rect">
              <a:avLst/>
            </a:prstGeom>
            <a:ln>
              <a:noFill/>
            </a:ln>
          </p:spPr>
        </p:pic>
        <p:sp>
          <p:nvSpPr>
            <p:cNvPr id="380" name="Rounded Rectangle 379">
              <a:extLst>
                <a:ext uri="{FF2B5EF4-FFF2-40B4-BE49-F238E27FC236}">
                  <a16:creationId xmlns:a16="http://schemas.microsoft.com/office/drawing/2014/main" id="{6D40623B-6350-1B43-AAD8-77548088616A}"/>
                </a:ext>
              </a:extLst>
            </p:cNvPr>
            <p:cNvSpPr/>
            <p:nvPr/>
          </p:nvSpPr>
          <p:spPr>
            <a:xfrm>
              <a:off x="4479653" y="236615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1" name="Picture 380">
              <a:extLst>
                <a:ext uri="{FF2B5EF4-FFF2-40B4-BE49-F238E27FC236}">
                  <a16:creationId xmlns:a16="http://schemas.microsoft.com/office/drawing/2014/main" id="{5B0C327D-35AF-5C4E-AC97-B37CA9C04B6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659981" y="2394356"/>
              <a:ext cx="297712" cy="198135"/>
            </a:xfrm>
            <a:prstGeom prst="rect">
              <a:avLst/>
            </a:prstGeom>
            <a:ln>
              <a:noFill/>
            </a:ln>
          </p:spPr>
        </p:pic>
        <p:sp>
          <p:nvSpPr>
            <p:cNvPr id="382" name="Rounded Rectangle 381">
              <a:extLst>
                <a:ext uri="{FF2B5EF4-FFF2-40B4-BE49-F238E27FC236}">
                  <a16:creationId xmlns:a16="http://schemas.microsoft.com/office/drawing/2014/main" id="{E1D9524D-C231-E44C-8E6A-48BD6217B170}"/>
                </a:ext>
              </a:extLst>
            </p:cNvPr>
            <p:cNvSpPr/>
            <p:nvPr/>
          </p:nvSpPr>
          <p:spPr>
            <a:xfrm>
              <a:off x="4479653" y="3665249"/>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3" name="Picture 382">
              <a:extLst>
                <a:ext uri="{FF2B5EF4-FFF2-40B4-BE49-F238E27FC236}">
                  <a16:creationId xmlns:a16="http://schemas.microsoft.com/office/drawing/2014/main" id="{8DCEB58A-2638-0F46-BF88-E2D51B72FCA7}"/>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9330" y="3707591"/>
              <a:ext cx="454981" cy="196468"/>
            </a:xfrm>
            <a:prstGeom prst="rect">
              <a:avLst/>
            </a:prstGeom>
          </p:spPr>
        </p:pic>
        <p:sp>
          <p:nvSpPr>
            <p:cNvPr id="385" name="Rounded Rectangle 384">
              <a:extLst>
                <a:ext uri="{FF2B5EF4-FFF2-40B4-BE49-F238E27FC236}">
                  <a16:creationId xmlns:a16="http://schemas.microsoft.com/office/drawing/2014/main" id="{A9571749-1EA1-174E-9A0E-9511713F72E3}"/>
                </a:ext>
              </a:extLst>
            </p:cNvPr>
            <p:cNvSpPr/>
            <p:nvPr/>
          </p:nvSpPr>
          <p:spPr>
            <a:xfrm>
              <a:off x="4798318" y="3342539"/>
              <a:ext cx="339703"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6" name="Picture 16" descr="Image result for rollyroyce logo png">
              <a:extLst>
                <a:ext uri="{FF2B5EF4-FFF2-40B4-BE49-F238E27FC236}">
                  <a16:creationId xmlns:a16="http://schemas.microsoft.com/office/drawing/2014/main" id="{D086A681-1500-1843-B63B-046929A5664F}"/>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938978" y="3381084"/>
              <a:ext cx="106620" cy="1966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75C235B-CF67-4D57-B37B-42F51BFF5E6F}"/>
              </a:ext>
            </a:extLst>
          </p:cNvPr>
          <p:cNvGrpSpPr/>
          <p:nvPr/>
        </p:nvGrpSpPr>
        <p:grpSpPr>
          <a:xfrm>
            <a:off x="5351175" y="1199011"/>
            <a:ext cx="1501116" cy="3396615"/>
            <a:chOff x="5351175" y="1199011"/>
            <a:chExt cx="1501116" cy="3396615"/>
          </a:xfrm>
        </p:grpSpPr>
        <p:grpSp>
          <p:nvGrpSpPr>
            <p:cNvPr id="34" name="Group 33">
              <a:extLst>
                <a:ext uri="{FF2B5EF4-FFF2-40B4-BE49-F238E27FC236}">
                  <a16:creationId xmlns:a16="http://schemas.microsoft.com/office/drawing/2014/main" id="{29B2271E-07E2-6543-A75A-3ACA1E0F78F1}"/>
                </a:ext>
              </a:extLst>
            </p:cNvPr>
            <p:cNvGrpSpPr/>
            <p:nvPr/>
          </p:nvGrpSpPr>
          <p:grpSpPr>
            <a:xfrm>
              <a:off x="5351175" y="1199011"/>
              <a:ext cx="1501116" cy="1068069"/>
              <a:chOff x="5293364" y="1199011"/>
              <a:chExt cx="1501116" cy="1068069"/>
            </a:xfrm>
          </p:grpSpPr>
          <p:grpSp>
            <p:nvGrpSpPr>
              <p:cNvPr id="235" name="Group 234">
                <a:extLst>
                  <a:ext uri="{FF2B5EF4-FFF2-40B4-BE49-F238E27FC236}">
                    <a16:creationId xmlns:a16="http://schemas.microsoft.com/office/drawing/2014/main" id="{B4E397E7-CE5A-874B-8AB0-99F561C16517}"/>
                  </a:ext>
                </a:extLst>
              </p:cNvPr>
              <p:cNvGrpSpPr/>
              <p:nvPr/>
            </p:nvGrpSpPr>
            <p:grpSpPr>
              <a:xfrm>
                <a:off x="5640895" y="1199011"/>
                <a:ext cx="806055" cy="806055"/>
                <a:chOff x="3883701" y="1573880"/>
                <a:chExt cx="914400" cy="914400"/>
              </a:xfrm>
            </p:grpSpPr>
            <p:sp>
              <p:nvSpPr>
                <p:cNvPr id="236" name="Oval 235">
                  <a:extLst>
                    <a:ext uri="{FF2B5EF4-FFF2-40B4-BE49-F238E27FC236}">
                      <a16:creationId xmlns:a16="http://schemas.microsoft.com/office/drawing/2014/main" id="{85F64CDF-A3A1-784B-AB50-FFFF4342BC4B}"/>
                    </a:ext>
                  </a:extLst>
                </p:cNvPr>
                <p:cNvSpPr>
                  <a:spLocks noChangeAspect="1"/>
                </p:cNvSpPr>
                <p:nvPr/>
              </p:nvSpPr>
              <p:spPr bwMode="auto">
                <a:xfrm>
                  <a:off x="3883701"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37" name="Picture 236">
                  <a:extLst>
                    <a:ext uri="{FF2B5EF4-FFF2-40B4-BE49-F238E27FC236}">
                      <a16:creationId xmlns:a16="http://schemas.microsoft.com/office/drawing/2014/main" id="{A15B02B5-9282-9C41-A70A-FE7D8F698267}"/>
                    </a:ext>
                  </a:extLst>
                </p:cNvPr>
                <p:cNvPicPr>
                  <a:picLocks noChangeAspect="1"/>
                </p:cNvPicPr>
                <p:nvPr userDrawn="1"/>
              </p:nvPicPr>
              <p:blipFill>
                <a:blip r:embed="rId28"/>
                <a:stretch>
                  <a:fillRect/>
                </a:stretch>
              </p:blipFill>
              <p:spPr>
                <a:xfrm>
                  <a:off x="4188501" y="1891380"/>
                  <a:ext cx="304800" cy="279400"/>
                </a:xfrm>
                <a:prstGeom prst="rect">
                  <a:avLst/>
                </a:prstGeom>
              </p:spPr>
            </p:pic>
          </p:grpSp>
          <p:sp>
            <p:nvSpPr>
              <p:cNvPr id="238" name="Text Placeholder 18">
                <a:extLst>
                  <a:ext uri="{FF2B5EF4-FFF2-40B4-BE49-F238E27FC236}">
                    <a16:creationId xmlns:a16="http://schemas.microsoft.com/office/drawing/2014/main" id="{47D08777-F304-1F44-B726-50CC855E622D}"/>
                  </a:ext>
                </a:extLst>
              </p:cNvPr>
              <p:cNvSpPr txBox="1">
                <a:spLocks/>
              </p:cNvSpPr>
              <p:nvPr/>
            </p:nvSpPr>
            <p:spPr>
              <a:xfrm>
                <a:off x="5293364" y="2073181"/>
                <a:ext cx="1501116"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Retail/Distribution</a:t>
                </a:r>
              </a:p>
            </p:txBody>
          </p:sp>
        </p:grpSp>
        <p:sp>
          <p:nvSpPr>
            <p:cNvPr id="318" name="Rounded Rectangle 317">
              <a:extLst>
                <a:ext uri="{FF2B5EF4-FFF2-40B4-BE49-F238E27FC236}">
                  <a16:creationId xmlns:a16="http://schemas.microsoft.com/office/drawing/2014/main" id="{2C5F10B1-DD72-4843-B157-9E0FEFC8186A}"/>
                </a:ext>
              </a:extLst>
            </p:cNvPr>
            <p:cNvSpPr/>
            <p:nvPr/>
          </p:nvSpPr>
          <p:spPr>
            <a:xfrm>
              <a:off x="5427245"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9" name="Rounded Rectangle 318">
              <a:extLst>
                <a:ext uri="{FF2B5EF4-FFF2-40B4-BE49-F238E27FC236}">
                  <a16:creationId xmlns:a16="http://schemas.microsoft.com/office/drawing/2014/main" id="{AB637E46-4F6B-AD46-ACB7-38501BCAD04E}"/>
                </a:ext>
              </a:extLst>
            </p:cNvPr>
            <p:cNvSpPr/>
            <p:nvPr/>
          </p:nvSpPr>
          <p:spPr>
            <a:xfrm>
              <a:off x="5427245" y="335319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0" name="Rounded Rectangle 319">
              <a:extLst>
                <a:ext uri="{FF2B5EF4-FFF2-40B4-BE49-F238E27FC236}">
                  <a16:creationId xmlns:a16="http://schemas.microsoft.com/office/drawing/2014/main" id="{3A76F25B-A791-6242-8E2C-43367551ED2F}"/>
                </a:ext>
              </a:extLst>
            </p:cNvPr>
            <p:cNvSpPr/>
            <p:nvPr/>
          </p:nvSpPr>
          <p:spPr>
            <a:xfrm>
              <a:off x="5427245"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1" name="Rounded Rectangle 320">
              <a:extLst>
                <a:ext uri="{FF2B5EF4-FFF2-40B4-BE49-F238E27FC236}">
                  <a16:creationId xmlns:a16="http://schemas.microsoft.com/office/drawing/2014/main" id="{957D7E79-8DDE-F84A-BCF3-DEA159AD4C04}"/>
                </a:ext>
              </a:extLst>
            </p:cNvPr>
            <p:cNvSpPr/>
            <p:nvPr/>
          </p:nvSpPr>
          <p:spPr>
            <a:xfrm>
              <a:off x="5427245"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1" name="Text Placeholder 18">
              <a:extLst>
                <a:ext uri="{FF2B5EF4-FFF2-40B4-BE49-F238E27FC236}">
                  <a16:creationId xmlns:a16="http://schemas.microsoft.com/office/drawing/2014/main" id="{AD172E51-BE0F-40F1-A527-C2F93D924801}"/>
                </a:ext>
              </a:extLst>
            </p:cNvPr>
            <p:cNvSpPr txBox="1">
              <a:spLocks/>
            </p:cNvSpPr>
            <p:nvPr/>
          </p:nvSpPr>
          <p:spPr>
            <a:xfrm>
              <a:off x="5447651" y="2417681"/>
              <a:ext cx="1319360"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World’s largest oilfield company</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239" name="Picture 2" descr="Schlumberger.svg">
              <a:hlinkClick r:id="rId29"/>
              <a:extLst>
                <a:ext uri="{FF2B5EF4-FFF2-40B4-BE49-F238E27FC236}">
                  <a16:creationId xmlns:a16="http://schemas.microsoft.com/office/drawing/2014/main" id="{9FC2101A-C798-5648-9BB3-683FC77E78C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10709" y="2952982"/>
              <a:ext cx="804672"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0" descr="Image result for transalta logo">
              <a:extLst>
                <a:ext uri="{FF2B5EF4-FFF2-40B4-BE49-F238E27FC236}">
                  <a16:creationId xmlns:a16="http://schemas.microsoft.com/office/drawing/2014/main" id="{022FFBE0-2415-E44B-9258-70A861123589}"/>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638" t="8658" r="1638" b="5177"/>
            <a:stretch/>
          </p:blipFill>
          <p:spPr bwMode="auto">
            <a:xfrm>
              <a:off x="5808340" y="3397989"/>
              <a:ext cx="609411" cy="210091"/>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70" descr="http://restaurantleadership.com/wp-content/uploads/2015/10/ziosk_fstec15.jpg">
              <a:hlinkClick r:id="rId32"/>
              <a:extLst>
                <a:ext uri="{FF2B5EF4-FFF2-40B4-BE49-F238E27FC236}">
                  <a16:creationId xmlns:a16="http://schemas.microsoft.com/office/drawing/2014/main" id="{F3B3454C-EFE4-3A4F-BF87-FFA67396579F}"/>
                </a:ext>
              </a:extLst>
            </p:cNvPr>
            <p:cNvPicPr>
              <a:picLocks noChangeAspect="1" noChangeArrowheads="1"/>
            </p:cNvPicPr>
            <p:nvPr/>
          </p:nvPicPr>
          <p:blipFill rotWithShape="1">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808339" y="3700204"/>
              <a:ext cx="609412" cy="22528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File:Andeavor logo.svg">
              <a:extLst>
                <a:ext uri="{FF2B5EF4-FFF2-40B4-BE49-F238E27FC236}">
                  <a16:creationId xmlns:a16="http://schemas.microsoft.com/office/drawing/2014/main" id="{F9E6FAD1-201B-3841-B9C7-AD454723EDE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71180" y="4030664"/>
              <a:ext cx="883730" cy="200601"/>
            </a:xfrm>
            <a:prstGeom prst="rect">
              <a:avLst/>
            </a:prstGeom>
            <a:noFill/>
            <a:extLst>
              <a:ext uri="{909E8E84-426E-40DD-AFC4-6F175D3DCCD1}">
                <a14:hiddenFill xmlns:a14="http://schemas.microsoft.com/office/drawing/2010/main">
                  <a:solidFill>
                    <a:srgbClr val="FFFFFF"/>
                  </a:solidFill>
                </a14:hiddenFill>
              </a:ext>
            </a:extLst>
          </p:spPr>
        </p:pic>
        <p:sp>
          <p:nvSpPr>
            <p:cNvPr id="387" name="Rounded Rectangle 386">
              <a:extLst>
                <a:ext uri="{FF2B5EF4-FFF2-40B4-BE49-F238E27FC236}">
                  <a16:creationId xmlns:a16="http://schemas.microsoft.com/office/drawing/2014/main" id="{9B17EA94-7629-EC4D-9E8D-50CD3272741C}"/>
                </a:ext>
              </a:extLst>
            </p:cNvPr>
            <p:cNvSpPr/>
            <p:nvPr/>
          </p:nvSpPr>
          <p:spPr>
            <a:xfrm>
              <a:off x="5427245" y="4321306"/>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8" name="Rounded Rectangle 387">
              <a:extLst>
                <a:ext uri="{FF2B5EF4-FFF2-40B4-BE49-F238E27FC236}">
                  <a16:creationId xmlns:a16="http://schemas.microsoft.com/office/drawing/2014/main" id="{47028DAD-95CB-D148-BDB4-C68847F2100F}"/>
                </a:ext>
              </a:extLst>
            </p:cNvPr>
            <p:cNvSpPr/>
            <p:nvPr/>
          </p:nvSpPr>
          <p:spPr>
            <a:xfrm>
              <a:off x="6455830" y="4321306"/>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9" name="Picture 4" descr="BP Helios logo.svg">
              <a:extLst>
                <a:ext uri="{FF2B5EF4-FFF2-40B4-BE49-F238E27FC236}">
                  <a16:creationId xmlns:a16="http://schemas.microsoft.com/office/drawing/2014/main" id="{5DF80545-79A0-DA44-B408-E0AB8601143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548236" y="4359342"/>
              <a:ext cx="144785" cy="193047"/>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389">
              <a:extLst>
                <a:ext uri="{FF2B5EF4-FFF2-40B4-BE49-F238E27FC236}">
                  <a16:creationId xmlns:a16="http://schemas.microsoft.com/office/drawing/2014/main" id="{0624C761-2370-5341-89AA-9C096C6BE266}"/>
                </a:ext>
              </a:extLst>
            </p:cNvPr>
            <p:cNvPicPr>
              <a:picLocks noChangeAspect="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b="10594"/>
            <a:stretch/>
          </p:blipFill>
          <p:spPr>
            <a:xfrm>
              <a:off x="5599155" y="4351503"/>
              <a:ext cx="632732" cy="200863"/>
            </a:xfrm>
            <a:prstGeom prst="rect">
              <a:avLst/>
            </a:prstGeom>
          </p:spPr>
        </p:pic>
      </p:grpSp>
      <p:grpSp>
        <p:nvGrpSpPr>
          <p:cNvPr id="8" name="Group 7">
            <a:extLst>
              <a:ext uri="{FF2B5EF4-FFF2-40B4-BE49-F238E27FC236}">
                <a16:creationId xmlns:a16="http://schemas.microsoft.com/office/drawing/2014/main" id="{3E41EDB0-538B-42EB-8052-516EA806393F}"/>
              </a:ext>
            </a:extLst>
          </p:cNvPr>
          <p:cNvGrpSpPr/>
          <p:nvPr/>
        </p:nvGrpSpPr>
        <p:grpSpPr>
          <a:xfrm>
            <a:off x="7030250" y="1199011"/>
            <a:ext cx="1500732" cy="3390331"/>
            <a:chOff x="7030250" y="1199011"/>
            <a:chExt cx="1500732" cy="3390331"/>
          </a:xfrm>
        </p:grpSpPr>
        <p:sp>
          <p:nvSpPr>
            <p:cNvPr id="394" name="Rounded Rectangle 393">
              <a:extLst>
                <a:ext uri="{FF2B5EF4-FFF2-40B4-BE49-F238E27FC236}">
                  <a16:creationId xmlns:a16="http://schemas.microsoft.com/office/drawing/2014/main" id="{5150EF55-C3E2-DF40-A4BF-A2B7EAE3255B}"/>
                </a:ext>
              </a:extLst>
            </p:cNvPr>
            <p:cNvSpPr/>
            <p:nvPr/>
          </p:nvSpPr>
          <p:spPr>
            <a:xfrm>
              <a:off x="7082704" y="3674721"/>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5" name="Rounded Rectangle 394">
              <a:extLst>
                <a:ext uri="{FF2B5EF4-FFF2-40B4-BE49-F238E27FC236}">
                  <a16:creationId xmlns:a16="http://schemas.microsoft.com/office/drawing/2014/main" id="{46A45641-21FD-5042-BCC1-05D02EFA9F9B}"/>
                </a:ext>
              </a:extLst>
            </p:cNvPr>
            <p:cNvSpPr/>
            <p:nvPr/>
          </p:nvSpPr>
          <p:spPr>
            <a:xfrm>
              <a:off x="7790571" y="3674721"/>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1" name="Rounded Rectangle 390">
              <a:extLst>
                <a:ext uri="{FF2B5EF4-FFF2-40B4-BE49-F238E27FC236}">
                  <a16:creationId xmlns:a16="http://schemas.microsoft.com/office/drawing/2014/main" id="{AAB79F2A-E15A-B045-93DD-68FF7DDD2CE7}"/>
                </a:ext>
              </a:extLst>
            </p:cNvPr>
            <p:cNvSpPr/>
            <p:nvPr/>
          </p:nvSpPr>
          <p:spPr>
            <a:xfrm>
              <a:off x="7082704" y="3349283"/>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2" name="Rounded Rectangle 391">
              <a:extLst>
                <a:ext uri="{FF2B5EF4-FFF2-40B4-BE49-F238E27FC236}">
                  <a16:creationId xmlns:a16="http://schemas.microsoft.com/office/drawing/2014/main" id="{DD0AC3F0-44EC-D24C-AC11-2B3B58508C6E}"/>
                </a:ext>
              </a:extLst>
            </p:cNvPr>
            <p:cNvSpPr/>
            <p:nvPr/>
          </p:nvSpPr>
          <p:spPr>
            <a:xfrm>
              <a:off x="8117037" y="3349283"/>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D6FADB3A-A57A-B246-A6AA-4C875F69CE2D}"/>
                </a:ext>
              </a:extLst>
            </p:cNvPr>
            <p:cNvGrpSpPr/>
            <p:nvPr/>
          </p:nvGrpSpPr>
          <p:grpSpPr>
            <a:xfrm>
              <a:off x="7096941" y="1199011"/>
              <a:ext cx="1367349" cy="1068069"/>
              <a:chOff x="7094816" y="1199011"/>
              <a:chExt cx="1367349" cy="1068069"/>
            </a:xfrm>
          </p:grpSpPr>
          <p:sp>
            <p:nvSpPr>
              <p:cNvPr id="194" name="Text Placeholder 18">
                <a:extLst>
                  <a:ext uri="{FF2B5EF4-FFF2-40B4-BE49-F238E27FC236}">
                    <a16:creationId xmlns:a16="http://schemas.microsoft.com/office/drawing/2014/main" id="{B945084E-EFB9-3E48-855C-85EB99A3B5E8}"/>
                  </a:ext>
                </a:extLst>
              </p:cNvPr>
              <p:cNvSpPr txBox="1">
                <a:spLocks/>
              </p:cNvSpPr>
              <p:nvPr/>
            </p:nvSpPr>
            <p:spPr>
              <a:xfrm>
                <a:off x="7094816" y="2073181"/>
                <a:ext cx="1367349"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Public sector</a:t>
                </a:r>
              </a:p>
            </p:txBody>
          </p:sp>
          <p:grpSp>
            <p:nvGrpSpPr>
              <p:cNvPr id="196" name="Group 195">
                <a:extLst>
                  <a:ext uri="{FF2B5EF4-FFF2-40B4-BE49-F238E27FC236}">
                    <a16:creationId xmlns:a16="http://schemas.microsoft.com/office/drawing/2014/main" id="{3043AD06-BD4F-CD44-A1CB-8141701DF580}"/>
                  </a:ext>
                </a:extLst>
              </p:cNvPr>
              <p:cNvGrpSpPr/>
              <p:nvPr/>
            </p:nvGrpSpPr>
            <p:grpSpPr>
              <a:xfrm>
                <a:off x="7375463" y="1199011"/>
                <a:ext cx="806055" cy="806055"/>
                <a:chOff x="7425647" y="1199011"/>
                <a:chExt cx="806055" cy="806055"/>
              </a:xfrm>
            </p:grpSpPr>
            <p:sp>
              <p:nvSpPr>
                <p:cNvPr id="197" name="Oval 196">
                  <a:extLst>
                    <a:ext uri="{FF2B5EF4-FFF2-40B4-BE49-F238E27FC236}">
                      <a16:creationId xmlns:a16="http://schemas.microsoft.com/office/drawing/2014/main" id="{D37BEC8D-0538-7E4F-B727-7CCA6D683C04}"/>
                    </a:ext>
                  </a:extLst>
                </p:cNvPr>
                <p:cNvSpPr>
                  <a:spLocks noChangeAspect="1"/>
                </p:cNvSpPr>
                <p:nvPr/>
              </p:nvSpPr>
              <p:spPr bwMode="auto">
                <a:xfrm>
                  <a:off x="7425647"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98" name="Picture 197">
                  <a:extLst>
                    <a:ext uri="{FF2B5EF4-FFF2-40B4-BE49-F238E27FC236}">
                      <a16:creationId xmlns:a16="http://schemas.microsoft.com/office/drawing/2014/main" id="{D84EF350-64D8-A04A-9EA1-0933B8245C85}"/>
                    </a:ext>
                  </a:extLst>
                </p:cNvPr>
                <p:cNvPicPr>
                  <a:picLocks noChangeAspect="1"/>
                </p:cNvPicPr>
                <p:nvPr/>
              </p:nvPicPr>
              <p:blipFill>
                <a:blip r:embed="rId37"/>
                <a:stretch>
                  <a:fillRect/>
                </a:stretch>
              </p:blipFill>
              <p:spPr>
                <a:xfrm>
                  <a:off x="7679023" y="1438782"/>
                  <a:ext cx="299303" cy="326512"/>
                </a:xfrm>
                <a:prstGeom prst="rect">
                  <a:avLst/>
                </a:prstGeom>
              </p:spPr>
            </p:pic>
          </p:grpSp>
        </p:grpSp>
        <p:sp>
          <p:nvSpPr>
            <p:cNvPr id="330" name="Rounded Rectangle 329">
              <a:extLst>
                <a:ext uri="{FF2B5EF4-FFF2-40B4-BE49-F238E27FC236}">
                  <a16:creationId xmlns:a16="http://schemas.microsoft.com/office/drawing/2014/main" id="{CF022692-2349-D748-A5D1-E6EA7502EAEF}"/>
                </a:ext>
              </a:extLst>
            </p:cNvPr>
            <p:cNvSpPr/>
            <p:nvPr/>
          </p:nvSpPr>
          <p:spPr>
            <a:xfrm>
              <a:off x="7082704"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3" name="Rounded Rectangle 332">
              <a:extLst>
                <a:ext uri="{FF2B5EF4-FFF2-40B4-BE49-F238E27FC236}">
                  <a16:creationId xmlns:a16="http://schemas.microsoft.com/office/drawing/2014/main" id="{F35BB55F-1436-5449-8674-1E44E4FE717F}"/>
                </a:ext>
              </a:extLst>
            </p:cNvPr>
            <p:cNvSpPr/>
            <p:nvPr/>
          </p:nvSpPr>
          <p:spPr>
            <a:xfrm>
              <a:off x="7082704" y="3994412"/>
              <a:ext cx="65787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4" name="Rounded Rectangle 333">
              <a:extLst>
                <a:ext uri="{FF2B5EF4-FFF2-40B4-BE49-F238E27FC236}">
                  <a16:creationId xmlns:a16="http://schemas.microsoft.com/office/drawing/2014/main" id="{77D3187F-87AD-AC4E-A2CC-E642189C7B6B}"/>
                </a:ext>
              </a:extLst>
            </p:cNvPr>
            <p:cNvSpPr/>
            <p:nvPr/>
          </p:nvSpPr>
          <p:spPr>
            <a:xfrm>
              <a:off x="7082704"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7" name="Text Placeholder 18">
              <a:extLst>
                <a:ext uri="{FF2B5EF4-FFF2-40B4-BE49-F238E27FC236}">
                  <a16:creationId xmlns:a16="http://schemas.microsoft.com/office/drawing/2014/main" id="{B4F7B4A1-C9FF-B54C-BECC-E573CF864276}"/>
                </a:ext>
              </a:extLst>
            </p:cNvPr>
            <p:cNvSpPr txBox="1">
              <a:spLocks/>
            </p:cNvSpPr>
            <p:nvPr/>
          </p:nvSpPr>
          <p:spPr>
            <a:xfrm>
              <a:off x="7030250" y="2417681"/>
              <a:ext cx="1500732"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Largest membership organization in U.K.</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99" name="Picture 14" descr="Image result for national trust logo">
              <a:extLst>
                <a:ext uri="{FF2B5EF4-FFF2-40B4-BE49-F238E27FC236}">
                  <a16:creationId xmlns:a16="http://schemas.microsoft.com/office/drawing/2014/main" id="{1E8C29AA-4F9A-0448-89C2-11E89828AB43}"/>
                </a:ext>
              </a:extLst>
            </p:cNvPr>
            <p:cNvPicPr>
              <a:picLocks noChangeAspect="1" noChangeArrowheads="1"/>
            </p:cNvPicPr>
            <p:nvPr/>
          </p:nvPicPr>
          <p:blipFill rotWithShape="1">
            <a:blip r:embed="rId38" cstate="print">
              <a:clrChange>
                <a:clrFrom>
                  <a:srgbClr val="FEFEFE"/>
                </a:clrFrom>
                <a:clrTo>
                  <a:srgbClr val="FEFEFE">
                    <a:alpha val="0"/>
                  </a:srgbClr>
                </a:clrTo>
              </a:clrChange>
              <a:extLst>
                <a:ext uri="{28A0092B-C50C-407E-A947-70E740481C1C}">
                  <a14:useLocalDpi xmlns:a14="http://schemas.microsoft.com/office/drawing/2010/main" val="0"/>
                </a:ext>
              </a:extLst>
            </a:blip>
            <a:srcRect l="23079" t="10071" r="23079" b="10071"/>
            <a:stretch/>
          </p:blipFill>
          <p:spPr bwMode="auto">
            <a:xfrm>
              <a:off x="7625206" y="2815920"/>
              <a:ext cx="286596" cy="408204"/>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31C46FE1-152C-A140-9D91-C4B6486D6723}"/>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a:stretch/>
          </p:blipFill>
          <p:spPr>
            <a:xfrm>
              <a:off x="8232382" y="3386615"/>
              <a:ext cx="114219" cy="198381"/>
            </a:xfrm>
            <a:prstGeom prst="rect">
              <a:avLst/>
            </a:prstGeom>
          </p:spPr>
        </p:pic>
        <p:pic>
          <p:nvPicPr>
            <p:cNvPr id="213" name="Picture 212">
              <a:extLst>
                <a:ext uri="{FF2B5EF4-FFF2-40B4-BE49-F238E27FC236}">
                  <a16:creationId xmlns:a16="http://schemas.microsoft.com/office/drawing/2014/main" id="{883C6FA6-EE61-C04C-8DB3-CCA8E307D0BF}"/>
                </a:ext>
              </a:extLst>
            </p:cNvPr>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665" y="3722280"/>
              <a:ext cx="526683" cy="172818"/>
            </a:xfrm>
            <a:prstGeom prst="rect">
              <a:avLst/>
            </a:prstGeom>
          </p:spPr>
        </p:pic>
        <p:pic>
          <p:nvPicPr>
            <p:cNvPr id="215" name="Picture 214">
              <a:extLst>
                <a:ext uri="{FF2B5EF4-FFF2-40B4-BE49-F238E27FC236}">
                  <a16:creationId xmlns:a16="http://schemas.microsoft.com/office/drawing/2014/main" id="{5B58B38F-7176-EC49-B8F6-494190E47397}"/>
                </a:ext>
              </a:extLst>
            </p:cNvPr>
            <p:cNvPicPr>
              <a:picLocks noChangeAspect="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9714" y="3679520"/>
              <a:ext cx="436887" cy="262882"/>
            </a:xfrm>
            <a:prstGeom prst="rect">
              <a:avLst/>
            </a:prstGeom>
          </p:spPr>
        </p:pic>
        <p:pic>
          <p:nvPicPr>
            <p:cNvPr id="217" name="Picture 4" descr="Image result for lawrence township logo png">
              <a:extLst>
                <a:ext uri="{FF2B5EF4-FFF2-40B4-BE49-F238E27FC236}">
                  <a16:creationId xmlns:a16="http://schemas.microsoft.com/office/drawing/2014/main" id="{15F79FE8-4FB1-A94D-92BD-EED8D4A7C816}"/>
                </a:ext>
              </a:extLst>
            </p:cNvPr>
            <p:cNvPicPr>
              <a:picLocks noChangeAspect="1" noChangeArrowheads="1"/>
            </p:cNvPicPr>
            <p:nvPr/>
          </p:nvPicPr>
          <p:blipFill rotWithShape="1">
            <a:blip r:embed="rId42">
              <a:clrChange>
                <a:clrFrom>
                  <a:srgbClr val="F9FDFC"/>
                </a:clrFrom>
                <a:clrTo>
                  <a:srgbClr val="F9FDFC">
                    <a:alpha val="0"/>
                  </a:srgbClr>
                </a:clrTo>
              </a:clrChange>
              <a:extLst>
                <a:ext uri="{28A0092B-C50C-407E-A947-70E740481C1C}">
                  <a14:useLocalDpi xmlns:a14="http://schemas.microsoft.com/office/drawing/2010/main" val="0"/>
                </a:ext>
              </a:extLst>
            </a:blip>
            <a:srcRect l="2359" t="12561" r="2464" b="13342"/>
            <a:stretch/>
          </p:blipFill>
          <p:spPr bwMode="auto">
            <a:xfrm>
              <a:off x="7220307" y="3383036"/>
              <a:ext cx="690027" cy="208909"/>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17">
              <a:extLst>
                <a:ext uri="{FF2B5EF4-FFF2-40B4-BE49-F238E27FC236}">
                  <a16:creationId xmlns:a16="http://schemas.microsoft.com/office/drawing/2014/main" id="{01A05459-F347-DF45-85CB-0A391D130449}"/>
                </a:ext>
              </a:extLst>
            </p:cNvPr>
            <p:cNvPicPr>
              <a:picLocks noChangeAspect="1"/>
            </p:cNvPicPr>
            <p:nvPr/>
          </p:nvPicPr>
          <p:blipFill rotWithShape="1">
            <a:blip r:embed="rId43"/>
            <a:srcRect l="28304" t="21487" r="29365" b="19804"/>
            <a:stretch/>
          </p:blipFill>
          <p:spPr>
            <a:xfrm>
              <a:off x="7277607" y="4028754"/>
              <a:ext cx="268937" cy="195653"/>
            </a:xfrm>
            <a:prstGeom prst="rect">
              <a:avLst/>
            </a:prstGeom>
          </p:spPr>
        </p:pic>
        <p:sp>
          <p:nvSpPr>
            <p:cNvPr id="396" name="Rounded Rectangle 395">
              <a:extLst>
                <a:ext uri="{FF2B5EF4-FFF2-40B4-BE49-F238E27FC236}">
                  <a16:creationId xmlns:a16="http://schemas.microsoft.com/office/drawing/2014/main" id="{E9420C4E-B70F-BC41-A9C9-06D8FBB9AB3B}"/>
                </a:ext>
              </a:extLst>
            </p:cNvPr>
            <p:cNvSpPr/>
            <p:nvPr/>
          </p:nvSpPr>
          <p:spPr>
            <a:xfrm>
              <a:off x="7793343" y="3994412"/>
              <a:ext cx="65787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97" name="Picture 36" descr="http://pnptc.s3.amazonaws.com/wp-content/uploads/2015/08/Carnegie-Mellon.png">
              <a:hlinkClick r:id="rId44"/>
              <a:extLst>
                <a:ext uri="{FF2B5EF4-FFF2-40B4-BE49-F238E27FC236}">
                  <a16:creationId xmlns:a16="http://schemas.microsoft.com/office/drawing/2014/main" id="{E8341DFD-1EED-E24C-AA67-6B82999718A0}"/>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965217" y="4034399"/>
              <a:ext cx="303640" cy="196866"/>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397">
              <a:extLst>
                <a:ext uri="{FF2B5EF4-FFF2-40B4-BE49-F238E27FC236}">
                  <a16:creationId xmlns:a16="http://schemas.microsoft.com/office/drawing/2014/main" id="{D69C75BC-F6D5-694A-94BF-3542E9A99A40}"/>
                </a:ext>
              </a:extLst>
            </p:cNvPr>
            <p:cNvPicPr>
              <a:picLocks noChangeAspect="1"/>
            </p:cNvPicPr>
            <p:nvPr/>
          </p:nvPicPr>
          <p:blipFill rotWithShape="1">
            <a:blip r:embed="rId46"/>
            <a:srcRect b="7230"/>
            <a:stretch/>
          </p:blipFill>
          <p:spPr>
            <a:xfrm>
              <a:off x="7439396" y="4354130"/>
              <a:ext cx="658216" cy="206086"/>
            </a:xfrm>
            <a:prstGeom prst="rect">
              <a:avLst/>
            </a:prstGeom>
          </p:spPr>
        </p:pic>
      </p:grpSp>
      <p:grpSp>
        <p:nvGrpSpPr>
          <p:cNvPr id="9" name="Group 8">
            <a:extLst>
              <a:ext uri="{FF2B5EF4-FFF2-40B4-BE49-F238E27FC236}">
                <a16:creationId xmlns:a16="http://schemas.microsoft.com/office/drawing/2014/main" id="{D2BB435E-12D9-42F6-A650-432570CC3E6B}"/>
              </a:ext>
            </a:extLst>
          </p:cNvPr>
          <p:cNvGrpSpPr/>
          <p:nvPr/>
        </p:nvGrpSpPr>
        <p:grpSpPr>
          <a:xfrm>
            <a:off x="8581819" y="1199011"/>
            <a:ext cx="1685813" cy="3055012"/>
            <a:chOff x="8581819" y="1199011"/>
            <a:chExt cx="1685813" cy="3055012"/>
          </a:xfrm>
        </p:grpSpPr>
        <p:grpSp>
          <p:nvGrpSpPr>
            <p:cNvPr id="32" name="Group 31">
              <a:extLst>
                <a:ext uri="{FF2B5EF4-FFF2-40B4-BE49-F238E27FC236}">
                  <a16:creationId xmlns:a16="http://schemas.microsoft.com/office/drawing/2014/main" id="{52E66933-E778-EC4D-90E1-AD3EAD2603C0}"/>
                </a:ext>
              </a:extLst>
            </p:cNvPr>
            <p:cNvGrpSpPr/>
            <p:nvPr/>
          </p:nvGrpSpPr>
          <p:grpSpPr>
            <a:xfrm>
              <a:off x="8581819" y="1199011"/>
              <a:ext cx="1685813" cy="1068069"/>
              <a:chOff x="8630680" y="1199011"/>
              <a:chExt cx="1685813" cy="1068069"/>
            </a:xfrm>
          </p:grpSpPr>
          <p:sp>
            <p:nvSpPr>
              <p:cNvPr id="221" name="Text Placeholder 18">
                <a:extLst>
                  <a:ext uri="{FF2B5EF4-FFF2-40B4-BE49-F238E27FC236}">
                    <a16:creationId xmlns:a16="http://schemas.microsoft.com/office/drawing/2014/main" id="{D8EBC62F-8C63-DD42-BC26-8CEAD6EA72A4}"/>
                  </a:ext>
                </a:extLst>
              </p:cNvPr>
              <p:cNvSpPr txBox="1">
                <a:spLocks/>
              </p:cNvSpPr>
              <p:nvPr/>
            </p:nvSpPr>
            <p:spPr>
              <a:xfrm>
                <a:off x="8630680" y="2073181"/>
                <a:ext cx="1685813"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Technology Services</a:t>
                </a:r>
              </a:p>
            </p:txBody>
          </p:sp>
          <p:grpSp>
            <p:nvGrpSpPr>
              <p:cNvPr id="223" name="Group 222">
                <a:extLst>
                  <a:ext uri="{FF2B5EF4-FFF2-40B4-BE49-F238E27FC236}">
                    <a16:creationId xmlns:a16="http://schemas.microsoft.com/office/drawing/2014/main" id="{138750FD-6CB2-394A-BC68-0A8115787277}"/>
                  </a:ext>
                </a:extLst>
              </p:cNvPr>
              <p:cNvGrpSpPr/>
              <p:nvPr/>
            </p:nvGrpSpPr>
            <p:grpSpPr>
              <a:xfrm>
                <a:off x="9070559" y="1199011"/>
                <a:ext cx="806055" cy="806055"/>
                <a:chOff x="9032884" y="1199011"/>
                <a:chExt cx="806055" cy="806055"/>
              </a:xfrm>
            </p:grpSpPr>
            <p:sp>
              <p:nvSpPr>
                <p:cNvPr id="224" name="Oval 223">
                  <a:extLst>
                    <a:ext uri="{FF2B5EF4-FFF2-40B4-BE49-F238E27FC236}">
                      <a16:creationId xmlns:a16="http://schemas.microsoft.com/office/drawing/2014/main" id="{48032589-0758-ED4C-BD9C-D1F69B46CB1B}"/>
                    </a:ext>
                  </a:extLst>
                </p:cNvPr>
                <p:cNvSpPr>
                  <a:spLocks noChangeAspect="1"/>
                </p:cNvSpPr>
                <p:nvPr/>
              </p:nvSpPr>
              <p:spPr bwMode="auto">
                <a:xfrm>
                  <a:off x="9032884"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25" name="Picture 224">
                  <a:extLst>
                    <a:ext uri="{FF2B5EF4-FFF2-40B4-BE49-F238E27FC236}">
                      <a16:creationId xmlns:a16="http://schemas.microsoft.com/office/drawing/2014/main" id="{6F4E510D-29C0-E147-B832-782B1D10D192}"/>
                    </a:ext>
                  </a:extLst>
                </p:cNvPr>
                <p:cNvPicPr>
                  <a:picLocks noChangeAspect="1"/>
                </p:cNvPicPr>
                <p:nvPr/>
              </p:nvPicPr>
              <p:blipFill>
                <a:blip r:embed="rId47"/>
                <a:stretch>
                  <a:fillRect/>
                </a:stretch>
              </p:blipFill>
              <p:spPr>
                <a:xfrm>
                  <a:off x="9296701" y="1478891"/>
                  <a:ext cx="278420" cy="246295"/>
                </a:xfrm>
                <a:prstGeom prst="rect">
                  <a:avLst/>
                </a:prstGeom>
              </p:spPr>
            </p:pic>
          </p:grpSp>
        </p:grpSp>
        <p:sp>
          <p:nvSpPr>
            <p:cNvPr id="342" name="Rounded Rectangle 341">
              <a:extLst>
                <a:ext uri="{FF2B5EF4-FFF2-40B4-BE49-F238E27FC236}">
                  <a16:creationId xmlns:a16="http://schemas.microsoft.com/office/drawing/2014/main" id="{813713DB-6E1D-E349-B305-2F780AFBB2F0}"/>
                </a:ext>
              </a:extLst>
            </p:cNvPr>
            <p:cNvSpPr/>
            <p:nvPr/>
          </p:nvSpPr>
          <p:spPr>
            <a:xfrm>
              <a:off x="8738163" y="333428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3" name="Rounded Rectangle 342">
              <a:extLst>
                <a:ext uri="{FF2B5EF4-FFF2-40B4-BE49-F238E27FC236}">
                  <a16:creationId xmlns:a16="http://schemas.microsoft.com/office/drawing/2014/main" id="{48BC0EF7-E9AD-D340-9237-79FDFD695FD6}"/>
                </a:ext>
              </a:extLst>
            </p:cNvPr>
            <p:cNvSpPr/>
            <p:nvPr/>
          </p:nvSpPr>
          <p:spPr>
            <a:xfrm>
              <a:off x="8738163" y="3656993"/>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4" name="Rounded Rectangle 343">
              <a:extLst>
                <a:ext uri="{FF2B5EF4-FFF2-40B4-BE49-F238E27FC236}">
                  <a16:creationId xmlns:a16="http://schemas.microsoft.com/office/drawing/2014/main" id="{9AEDA0C8-5CCA-3548-ABE6-9A98E5B2C15A}"/>
                </a:ext>
              </a:extLst>
            </p:cNvPr>
            <p:cNvSpPr/>
            <p:nvPr/>
          </p:nvSpPr>
          <p:spPr>
            <a:xfrm>
              <a:off x="8738163" y="397970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2" name="Rounded Rectangle 351">
              <a:extLst>
                <a:ext uri="{FF2B5EF4-FFF2-40B4-BE49-F238E27FC236}">
                  <a16:creationId xmlns:a16="http://schemas.microsoft.com/office/drawing/2014/main" id="{237F4FB7-8965-6643-994F-29FC1CDBE43F}"/>
                </a:ext>
              </a:extLst>
            </p:cNvPr>
            <p:cNvSpPr/>
            <p:nvPr/>
          </p:nvSpPr>
          <p:spPr>
            <a:xfrm>
              <a:off x="8738163" y="301157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3" name="Rounded Rectangle 352">
              <a:extLst>
                <a:ext uri="{FF2B5EF4-FFF2-40B4-BE49-F238E27FC236}">
                  <a16:creationId xmlns:a16="http://schemas.microsoft.com/office/drawing/2014/main" id="{5CD02D28-8CF3-2C4A-9472-644A212B9767}"/>
                </a:ext>
              </a:extLst>
            </p:cNvPr>
            <p:cNvSpPr/>
            <p:nvPr/>
          </p:nvSpPr>
          <p:spPr>
            <a:xfrm>
              <a:off x="8738163" y="268886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4" name="Rounded Rectangle 353">
              <a:extLst>
                <a:ext uri="{FF2B5EF4-FFF2-40B4-BE49-F238E27FC236}">
                  <a16:creationId xmlns:a16="http://schemas.microsoft.com/office/drawing/2014/main" id="{F742C251-70E9-C549-94A2-47B524125A01}"/>
                </a:ext>
              </a:extLst>
            </p:cNvPr>
            <p:cNvSpPr/>
            <p:nvPr/>
          </p:nvSpPr>
          <p:spPr>
            <a:xfrm>
              <a:off x="8738163" y="236615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26" name="Picture Placeholder 4">
              <a:extLst>
                <a:ext uri="{FF2B5EF4-FFF2-40B4-BE49-F238E27FC236}">
                  <a16:creationId xmlns:a16="http://schemas.microsoft.com/office/drawing/2014/main" id="{6C90AC55-1910-A24E-AB20-DA0135E227A6}"/>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11571" t="12170" r="12997" b="7724"/>
            <a:stretch/>
          </p:blipFill>
          <p:spPr>
            <a:xfrm>
              <a:off x="8816289" y="4023496"/>
              <a:ext cx="508000" cy="190340"/>
            </a:xfrm>
            <a:prstGeom prst="rect">
              <a:avLst/>
            </a:prstGeom>
          </p:spPr>
        </p:pic>
        <p:pic>
          <p:nvPicPr>
            <p:cNvPr id="229" name="Picture 228">
              <a:hlinkClick r:id="rId49"/>
              <a:extLst>
                <a:ext uri="{FF2B5EF4-FFF2-40B4-BE49-F238E27FC236}">
                  <a16:creationId xmlns:a16="http://schemas.microsoft.com/office/drawing/2014/main" id="{0E0C62A3-28F4-C743-9ACD-6F3E2CEA16C1}"/>
                </a:ext>
              </a:extLst>
            </p:cNvPr>
            <p:cNvPicPr>
              <a:picLocks noChangeAspect="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15138" y="3054883"/>
              <a:ext cx="817650" cy="230889"/>
            </a:xfrm>
            <a:prstGeom prst="rect">
              <a:avLst/>
            </a:prstGeom>
          </p:spPr>
        </p:pic>
        <p:pic>
          <p:nvPicPr>
            <p:cNvPr id="230" name="Picture 34" descr="T-Mobile logo.svg">
              <a:extLst>
                <a:ext uri="{FF2B5EF4-FFF2-40B4-BE49-F238E27FC236}">
                  <a16:creationId xmlns:a16="http://schemas.microsoft.com/office/drawing/2014/main" id="{B1ED6D3D-7CA2-0649-BA28-3442D818062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958490" y="2728153"/>
              <a:ext cx="930947" cy="22004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6" descr="KLA-Tencor logo.svg">
              <a:extLst>
                <a:ext uri="{FF2B5EF4-FFF2-40B4-BE49-F238E27FC236}">
                  <a16:creationId xmlns:a16="http://schemas.microsoft.com/office/drawing/2014/main" id="{E9F0AAD7-AD62-2548-960B-3FD584DD446E}"/>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86736" y="3697072"/>
              <a:ext cx="679405" cy="194557"/>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8" descr="Image result for Bit titan logo png">
              <a:extLst>
                <a:ext uri="{FF2B5EF4-FFF2-40B4-BE49-F238E27FC236}">
                  <a16:creationId xmlns:a16="http://schemas.microsoft.com/office/drawing/2014/main" id="{7239016B-17E1-E34A-B8D4-A4FBBC38FAC7}"/>
                </a:ext>
              </a:extLst>
            </p:cNvPr>
            <p:cNvPicPr>
              <a:picLocks noChangeAspect="1" noChangeArrowheads="1"/>
            </p:cNvPicPr>
            <p:nvPr/>
          </p:nvPicPr>
          <p:blipFill rotWithShape="1">
            <a:blip r:embed="rId53">
              <a:clrChange>
                <a:clrFrom>
                  <a:srgbClr val="FFFFFF"/>
                </a:clrFrom>
                <a:clrTo>
                  <a:srgbClr val="FFFFFF">
                    <a:alpha val="0"/>
                  </a:srgbClr>
                </a:clrTo>
              </a:clrChange>
              <a:extLst>
                <a:ext uri="{28A0092B-C50C-407E-A947-70E740481C1C}">
                  <a14:useLocalDpi xmlns:a14="http://schemas.microsoft.com/office/drawing/2010/main" val="0"/>
                </a:ext>
              </a:extLst>
            </a:blip>
            <a:srcRect t="31242" b="10609"/>
            <a:stretch/>
          </p:blipFill>
          <p:spPr bwMode="auto">
            <a:xfrm>
              <a:off x="8975433" y="2408660"/>
              <a:ext cx="897060" cy="209487"/>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30" descr="Munich Re.svg">
              <a:extLst>
                <a:ext uri="{FF2B5EF4-FFF2-40B4-BE49-F238E27FC236}">
                  <a16:creationId xmlns:a16="http://schemas.microsoft.com/office/drawing/2014/main" id="{47CE89B5-C993-7E4B-A099-D9D040EB16A0}"/>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9022348" y="3368957"/>
              <a:ext cx="803231" cy="192775"/>
            </a:xfrm>
            <a:prstGeom prst="rect">
              <a:avLst/>
            </a:prstGeom>
            <a:noFill/>
            <a:extLst>
              <a:ext uri="{909E8E84-426E-40DD-AFC4-6F175D3DCCD1}">
                <a14:hiddenFill xmlns:a14="http://schemas.microsoft.com/office/drawing/2010/main">
                  <a:solidFill>
                    <a:srgbClr val="FFFFFF"/>
                  </a:solidFill>
                </a14:hiddenFill>
              </a:ext>
            </a:extLst>
          </p:spPr>
        </p:pic>
        <p:sp>
          <p:nvSpPr>
            <p:cNvPr id="399" name="Rounded Rectangle 398">
              <a:extLst>
                <a:ext uri="{FF2B5EF4-FFF2-40B4-BE49-F238E27FC236}">
                  <a16:creationId xmlns:a16="http://schemas.microsoft.com/office/drawing/2014/main" id="{76B410B6-0EE6-234B-B2EE-134B7A5CED74}"/>
                </a:ext>
              </a:extLst>
            </p:cNvPr>
            <p:cNvSpPr/>
            <p:nvPr/>
          </p:nvSpPr>
          <p:spPr>
            <a:xfrm>
              <a:off x="9451395" y="397970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00" name="Picture 399">
              <a:extLst>
                <a:ext uri="{FF2B5EF4-FFF2-40B4-BE49-F238E27FC236}">
                  <a16:creationId xmlns:a16="http://schemas.microsoft.com/office/drawing/2014/main" id="{896DE2CD-32A3-0C45-8CB3-25BBE3150A59}"/>
                </a:ext>
              </a:extLst>
            </p:cNvPr>
            <p:cNvPicPr>
              <a:picLocks noChangeAspect="1"/>
            </p:cNvPicPr>
            <p:nvPr/>
          </p:nvPicPr>
          <p:blipFill>
            <a:blip r:embed="rId55"/>
            <a:stretch>
              <a:fillRect/>
            </a:stretch>
          </p:blipFill>
          <p:spPr>
            <a:xfrm>
              <a:off x="9555223" y="4048880"/>
              <a:ext cx="443351" cy="168474"/>
            </a:xfrm>
            <a:prstGeom prst="rect">
              <a:avLst/>
            </a:prstGeom>
          </p:spPr>
        </p:pic>
        <p:sp>
          <p:nvSpPr>
            <p:cNvPr id="402" name="Rounded Rectangle 401">
              <a:extLst>
                <a:ext uri="{FF2B5EF4-FFF2-40B4-BE49-F238E27FC236}">
                  <a16:creationId xmlns:a16="http://schemas.microsoft.com/office/drawing/2014/main" id="{D57B0C05-9661-3941-833D-B71C75813E06}"/>
                </a:ext>
              </a:extLst>
            </p:cNvPr>
            <p:cNvSpPr/>
            <p:nvPr/>
          </p:nvSpPr>
          <p:spPr>
            <a:xfrm>
              <a:off x="9767590" y="3651167"/>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03" name="Picture Placeholder 24">
              <a:extLst>
                <a:ext uri="{FF2B5EF4-FFF2-40B4-BE49-F238E27FC236}">
                  <a16:creationId xmlns:a16="http://schemas.microsoft.com/office/drawing/2014/main" id="{C499E83A-4709-EB41-8CF3-EEEB540CFE20}"/>
                </a:ext>
              </a:extLst>
            </p:cNvPr>
            <p:cNvPicPr>
              <a:picLocks noChangeAspect="1"/>
            </p:cNvPicPr>
            <p:nvPr/>
          </p:nvPicPr>
          <p:blipFill rotWithShape="1">
            <a:blip r:embed="rId56">
              <a:clrChange>
                <a:clrFrom>
                  <a:srgbClr val="FFFFFF"/>
                </a:clrFrom>
                <a:clrTo>
                  <a:srgbClr val="FFFFFF">
                    <a:alpha val="0"/>
                  </a:srgbClr>
                </a:clrTo>
              </a:clrChange>
              <a:extLst>
                <a:ext uri="{28A0092B-C50C-407E-A947-70E740481C1C}">
                  <a14:useLocalDpi xmlns:a14="http://schemas.microsoft.com/office/drawing/2010/main" val="0"/>
                </a:ext>
              </a:extLst>
            </a:blip>
            <a:srcRect l="1588" r="1588" b="3025"/>
            <a:stretch/>
          </p:blipFill>
          <p:spPr>
            <a:xfrm>
              <a:off x="9848456" y="3701157"/>
              <a:ext cx="168853" cy="170419"/>
            </a:xfrm>
            <a:prstGeom prst="rect">
              <a:avLst/>
            </a:prstGeom>
            <a:ln>
              <a:noFill/>
            </a:ln>
          </p:spPr>
        </p:pic>
      </p:grpSp>
      <p:grpSp>
        <p:nvGrpSpPr>
          <p:cNvPr id="4" name="Group 3">
            <a:extLst>
              <a:ext uri="{FF2B5EF4-FFF2-40B4-BE49-F238E27FC236}">
                <a16:creationId xmlns:a16="http://schemas.microsoft.com/office/drawing/2014/main" id="{604042C2-56A1-43D0-9D8B-3D849C739538}"/>
              </a:ext>
            </a:extLst>
          </p:cNvPr>
          <p:cNvGrpSpPr/>
          <p:nvPr/>
        </p:nvGrpSpPr>
        <p:grpSpPr>
          <a:xfrm>
            <a:off x="457198" y="1199011"/>
            <a:ext cx="1376945" cy="4031551"/>
            <a:chOff x="457198" y="1199011"/>
            <a:chExt cx="1376945" cy="4031551"/>
          </a:xfrm>
        </p:grpSpPr>
        <p:grpSp>
          <p:nvGrpSpPr>
            <p:cNvPr id="37" name="Group 36">
              <a:extLst>
                <a:ext uri="{FF2B5EF4-FFF2-40B4-BE49-F238E27FC236}">
                  <a16:creationId xmlns:a16="http://schemas.microsoft.com/office/drawing/2014/main" id="{74D1F9BD-47BE-CE4A-9916-EED646ABC643}"/>
                </a:ext>
              </a:extLst>
            </p:cNvPr>
            <p:cNvGrpSpPr/>
            <p:nvPr/>
          </p:nvGrpSpPr>
          <p:grpSpPr>
            <a:xfrm>
              <a:off x="457199" y="1199011"/>
              <a:ext cx="1376944" cy="1068069"/>
              <a:chOff x="458196" y="1199011"/>
              <a:chExt cx="1376944" cy="1068069"/>
            </a:xfrm>
          </p:grpSpPr>
          <p:grpSp>
            <p:nvGrpSpPr>
              <p:cNvPr id="154" name="Group 153">
                <a:extLst>
                  <a:ext uri="{FF2B5EF4-FFF2-40B4-BE49-F238E27FC236}">
                    <a16:creationId xmlns:a16="http://schemas.microsoft.com/office/drawing/2014/main" id="{8E4048D3-FA45-6F4A-AB75-82F4CBD822D9}"/>
                  </a:ext>
                </a:extLst>
              </p:cNvPr>
              <p:cNvGrpSpPr/>
              <p:nvPr/>
            </p:nvGrpSpPr>
            <p:grpSpPr>
              <a:xfrm>
                <a:off x="743641" y="1199011"/>
                <a:ext cx="806055" cy="806055"/>
                <a:chOff x="9074072" y="1573880"/>
                <a:chExt cx="914400" cy="914400"/>
              </a:xfrm>
            </p:grpSpPr>
            <p:sp>
              <p:nvSpPr>
                <p:cNvPr id="155" name="Oval 154">
                  <a:extLst>
                    <a:ext uri="{FF2B5EF4-FFF2-40B4-BE49-F238E27FC236}">
                      <a16:creationId xmlns:a16="http://schemas.microsoft.com/office/drawing/2014/main" id="{362BB227-666A-5947-A4AA-5EB31AD070DE}"/>
                    </a:ext>
                  </a:extLst>
                </p:cNvPr>
                <p:cNvSpPr>
                  <a:spLocks noChangeAspect="1"/>
                </p:cNvSpPr>
                <p:nvPr/>
              </p:nvSpPr>
              <p:spPr bwMode="auto">
                <a:xfrm>
                  <a:off x="9074072"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57" name="Picture 156">
                  <a:extLst>
                    <a:ext uri="{FF2B5EF4-FFF2-40B4-BE49-F238E27FC236}">
                      <a16:creationId xmlns:a16="http://schemas.microsoft.com/office/drawing/2014/main" id="{4781AAE2-CDD8-8D4C-959E-654A639161CA}"/>
                    </a:ext>
                  </a:extLst>
                </p:cNvPr>
                <p:cNvPicPr>
                  <a:picLocks noChangeAspect="1"/>
                </p:cNvPicPr>
                <p:nvPr userDrawn="1"/>
              </p:nvPicPr>
              <p:blipFill>
                <a:blip r:embed="rId57"/>
                <a:stretch>
                  <a:fillRect/>
                </a:stretch>
              </p:blipFill>
              <p:spPr>
                <a:xfrm>
                  <a:off x="9366172" y="1878680"/>
                  <a:ext cx="330200" cy="304800"/>
                </a:xfrm>
                <a:prstGeom prst="rect">
                  <a:avLst/>
                </a:prstGeom>
              </p:spPr>
            </p:pic>
          </p:grpSp>
          <p:sp>
            <p:nvSpPr>
              <p:cNvPr id="158" name="Text Placeholder 18">
                <a:extLst>
                  <a:ext uri="{FF2B5EF4-FFF2-40B4-BE49-F238E27FC236}">
                    <a16:creationId xmlns:a16="http://schemas.microsoft.com/office/drawing/2014/main" id="{3665FED4-DFBA-624C-A412-E12A6B124CBC}"/>
                  </a:ext>
                </a:extLst>
              </p:cNvPr>
              <p:cNvSpPr txBox="1">
                <a:spLocks/>
              </p:cNvSpPr>
              <p:nvPr/>
            </p:nvSpPr>
            <p:spPr>
              <a:xfrm>
                <a:off x="458196"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Healthcare</a:t>
                </a:r>
              </a:p>
            </p:txBody>
          </p:sp>
        </p:grpSp>
        <p:sp>
          <p:nvSpPr>
            <p:cNvPr id="263" name="Rounded Rectangle 262">
              <a:extLst>
                <a:ext uri="{FF2B5EF4-FFF2-40B4-BE49-F238E27FC236}">
                  <a16:creationId xmlns:a16="http://schemas.microsoft.com/office/drawing/2014/main" id="{E32AC312-6A01-AF4D-93CF-251E1D0752E9}"/>
                </a:ext>
              </a:extLst>
            </p:cNvPr>
            <p:cNvSpPr/>
            <p:nvPr/>
          </p:nvSpPr>
          <p:spPr>
            <a:xfrm>
              <a:off x="460868"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3" name="Rounded Rectangle 112">
              <a:extLst>
                <a:ext uri="{FF2B5EF4-FFF2-40B4-BE49-F238E27FC236}">
                  <a16:creationId xmlns:a16="http://schemas.microsoft.com/office/drawing/2014/main" id="{A6F6CD68-B6F6-7F42-8B3A-74B5C94BEACE}"/>
                </a:ext>
              </a:extLst>
            </p:cNvPr>
            <p:cNvSpPr/>
            <p:nvPr/>
          </p:nvSpPr>
          <p:spPr>
            <a:xfrm>
              <a:off x="460868" y="335319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4" name="Rounded Rectangle 113">
              <a:extLst>
                <a:ext uri="{FF2B5EF4-FFF2-40B4-BE49-F238E27FC236}">
                  <a16:creationId xmlns:a16="http://schemas.microsoft.com/office/drawing/2014/main" id="{2FFADA90-5CC4-0747-B909-1D42C6CDBC1F}"/>
                </a:ext>
              </a:extLst>
            </p:cNvPr>
            <p:cNvSpPr/>
            <p:nvPr/>
          </p:nvSpPr>
          <p:spPr>
            <a:xfrm>
              <a:off x="460868"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5" name="Rounded Rectangle 114">
              <a:extLst>
                <a:ext uri="{FF2B5EF4-FFF2-40B4-BE49-F238E27FC236}">
                  <a16:creationId xmlns:a16="http://schemas.microsoft.com/office/drawing/2014/main" id="{D19980FD-985B-EB46-A6CD-96A3BCC45040}"/>
                </a:ext>
              </a:extLst>
            </p:cNvPr>
            <p:cNvSpPr/>
            <p:nvPr/>
          </p:nvSpPr>
          <p:spPr>
            <a:xfrm>
              <a:off x="460868"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6" name="Rounded Rectangle 115">
              <a:extLst>
                <a:ext uri="{FF2B5EF4-FFF2-40B4-BE49-F238E27FC236}">
                  <a16:creationId xmlns:a16="http://schemas.microsoft.com/office/drawing/2014/main" id="{44208F83-E542-E042-9DA8-910874D7CE5B}"/>
                </a:ext>
              </a:extLst>
            </p:cNvPr>
            <p:cNvSpPr/>
            <p:nvPr/>
          </p:nvSpPr>
          <p:spPr>
            <a:xfrm>
              <a:off x="460868"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7" name="Rounded Rectangle 116">
              <a:extLst>
                <a:ext uri="{FF2B5EF4-FFF2-40B4-BE49-F238E27FC236}">
                  <a16:creationId xmlns:a16="http://schemas.microsoft.com/office/drawing/2014/main" id="{D5C770A5-F170-D44A-BA9D-A8C028D79F8C}"/>
                </a:ext>
              </a:extLst>
            </p:cNvPr>
            <p:cNvSpPr/>
            <p:nvPr/>
          </p:nvSpPr>
          <p:spPr>
            <a:xfrm>
              <a:off x="460868" y="463563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8" name="Rounded Rectangle 117">
              <a:extLst>
                <a:ext uri="{FF2B5EF4-FFF2-40B4-BE49-F238E27FC236}">
                  <a16:creationId xmlns:a16="http://schemas.microsoft.com/office/drawing/2014/main" id="{82B26275-F0E8-164D-9448-41A23DE5045C}"/>
                </a:ext>
              </a:extLst>
            </p:cNvPr>
            <p:cNvSpPr/>
            <p:nvPr/>
          </p:nvSpPr>
          <p:spPr>
            <a:xfrm>
              <a:off x="460868" y="495624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7" name="Text Placeholder 18">
              <a:extLst>
                <a:ext uri="{FF2B5EF4-FFF2-40B4-BE49-F238E27FC236}">
                  <a16:creationId xmlns:a16="http://schemas.microsoft.com/office/drawing/2014/main" id="{3CE5A13E-BE24-41A1-B35A-4884422A50F7}"/>
                </a:ext>
              </a:extLst>
            </p:cNvPr>
            <p:cNvSpPr txBox="1">
              <a:spLocks/>
            </p:cNvSpPr>
            <p:nvPr/>
          </p:nvSpPr>
          <p:spPr>
            <a:xfrm>
              <a:off x="457198" y="2417681"/>
              <a:ext cx="1371602" cy="5078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Largest vendor of U.S.</a:t>
              </a: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 physician prescribing data</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60" name="Picture 159">
              <a:extLst>
                <a:ext uri="{FF2B5EF4-FFF2-40B4-BE49-F238E27FC236}">
                  <a16:creationId xmlns:a16="http://schemas.microsoft.com/office/drawing/2014/main" id="{B2A48D80-B3C8-1048-985B-53E4D5795D11}"/>
                </a:ext>
              </a:extLst>
            </p:cNvPr>
            <p:cNvPicPr>
              <a:picLocks noChangeAspect="1"/>
            </p:cNvPicPr>
            <p:nvPr/>
          </p:nvPicPr>
          <p:blipFill>
            <a:blip r:embed="rId5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230" y="4994168"/>
              <a:ext cx="428876" cy="200197"/>
            </a:xfrm>
            <a:prstGeom prst="rect">
              <a:avLst/>
            </a:prstGeom>
          </p:spPr>
        </p:pic>
        <p:pic>
          <p:nvPicPr>
            <p:cNvPr id="161" name="Picture 8" descr="Image result for beth israil deaconess png">
              <a:extLst>
                <a:ext uri="{FF2B5EF4-FFF2-40B4-BE49-F238E27FC236}">
                  <a16:creationId xmlns:a16="http://schemas.microsoft.com/office/drawing/2014/main" id="{9B7BC70C-EF01-7143-86AA-436D5B3D6164}"/>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42994" y="4337985"/>
              <a:ext cx="807348" cy="196317"/>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a:extLst>
                <a:ext uri="{FF2B5EF4-FFF2-40B4-BE49-F238E27FC236}">
                  <a16:creationId xmlns:a16="http://schemas.microsoft.com/office/drawing/2014/main" id="{5B652E47-7DEE-2543-AC6C-6F3355888F99}"/>
                </a:ext>
              </a:extLst>
            </p:cNvPr>
            <p:cNvPicPr>
              <a:picLocks noChangeAspect="1"/>
            </p:cNvPicPr>
            <p:nvPr/>
          </p:nvPicPr>
          <p:blipFill>
            <a:blip r:embed="rId60" cstate="screen">
              <a:clrChange>
                <a:clrFrom>
                  <a:srgbClr val="FFFFFF"/>
                </a:clrFrom>
                <a:clrTo>
                  <a:srgbClr val="FFFFFF">
                    <a:alpha val="0"/>
                  </a:srgbClr>
                </a:clrTo>
              </a:clrChange>
              <a:extLst>
                <a:ext uri="{BEBA8EAE-BF5A-486C-A8C5-ECC9F3942E4B}">
                  <a14:imgProps xmlns:a14="http://schemas.microsoft.com/office/drawing/2010/main">
                    <a14:imgLayer r:embed="rId61">
                      <a14:imgEffect>
                        <a14:brightnessContrast bright="4000"/>
                      </a14:imgEffect>
                    </a14:imgLayer>
                  </a14:imgProps>
                </a:ext>
                <a:ext uri="{28A0092B-C50C-407E-A947-70E740481C1C}">
                  <a14:useLocalDpi xmlns:a14="http://schemas.microsoft.com/office/drawing/2010/main" val="0"/>
                </a:ext>
              </a:extLst>
            </a:blip>
            <a:stretch>
              <a:fillRect/>
            </a:stretch>
          </p:blipFill>
          <p:spPr>
            <a:xfrm>
              <a:off x="742994" y="4689469"/>
              <a:ext cx="807349" cy="165507"/>
            </a:xfrm>
            <a:prstGeom prst="rect">
              <a:avLst/>
            </a:prstGeom>
          </p:spPr>
        </p:pic>
        <p:pic>
          <p:nvPicPr>
            <p:cNvPr id="164" name="Picture 163">
              <a:extLst>
                <a:ext uri="{FF2B5EF4-FFF2-40B4-BE49-F238E27FC236}">
                  <a16:creationId xmlns:a16="http://schemas.microsoft.com/office/drawing/2014/main" id="{840DC077-24FD-224D-A125-46339B2590FC}"/>
                </a:ext>
              </a:extLst>
            </p:cNvPr>
            <p:cNvPicPr>
              <a:picLocks noChangeAspect="1"/>
            </p:cNvPicPr>
            <p:nvPr/>
          </p:nvPicPr>
          <p:blipFill>
            <a:blip r:embed="rId6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3953" y="3397989"/>
              <a:ext cx="685430" cy="182781"/>
            </a:xfrm>
            <a:prstGeom prst="rect">
              <a:avLst/>
            </a:prstGeom>
            <a:noFill/>
            <a:ln>
              <a:noFill/>
            </a:ln>
          </p:spPr>
        </p:pic>
        <p:pic>
          <p:nvPicPr>
            <p:cNvPr id="165" name="Picture 164">
              <a:extLst>
                <a:ext uri="{FF2B5EF4-FFF2-40B4-BE49-F238E27FC236}">
                  <a16:creationId xmlns:a16="http://schemas.microsoft.com/office/drawing/2014/main" id="{DAD28ECF-21F8-0E4D-B0A2-F03F10687F1A}"/>
                </a:ext>
              </a:extLst>
            </p:cNvPr>
            <p:cNvPicPr>
              <a:picLocks noChangeAspect="1"/>
            </p:cNvPicPr>
            <p:nvPr/>
          </p:nvPicPr>
          <p:blipFill rotWithShape="1">
            <a:blip r:embed="rId6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a:xfrm>
              <a:off x="847107" y="4045362"/>
              <a:ext cx="599122" cy="187364"/>
            </a:xfrm>
            <a:prstGeom prst="rect">
              <a:avLst/>
            </a:prstGeom>
          </p:spPr>
        </p:pic>
        <p:pic>
          <p:nvPicPr>
            <p:cNvPr id="166" name="Picture 8" descr="http://www.swedishlifesciences.se/sites/default/files/company_profiles/608/logo/aerocrine_ab-logo_high.jpg">
              <a:hlinkClick r:id="rId64"/>
              <a:extLst>
                <a:ext uri="{FF2B5EF4-FFF2-40B4-BE49-F238E27FC236}">
                  <a16:creationId xmlns:a16="http://schemas.microsoft.com/office/drawing/2014/main" id="{36AE60AD-4F76-A84D-AF0D-8112F9FD41A3}"/>
                </a:ext>
              </a:extLst>
            </p:cNvPr>
            <p:cNvPicPr>
              <a:picLocks noChangeAspect="1" noChangeArrowheads="1"/>
            </p:cNvPicPr>
            <p:nvPr/>
          </p:nvPicPr>
          <p:blipFill>
            <a:blip r:embed="rId6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727" y="3768310"/>
              <a:ext cx="701883" cy="11293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E00649CA-5E99-0F4C-8FB7-DDA4BF0E5118}"/>
                </a:ext>
              </a:extLst>
            </p:cNvPr>
            <p:cNvPicPr>
              <a:picLocks noChangeAspect="1"/>
            </p:cNvPicPr>
            <p:nvPr/>
          </p:nvPicPr>
          <p:blipFill rotWithShape="1">
            <a:blip r:embed="rId66" cstate="print">
              <a:clrChange>
                <a:clrFrom>
                  <a:srgbClr val="FFFFFF"/>
                </a:clrFrom>
                <a:clrTo>
                  <a:srgbClr val="FFFFFF">
                    <a:alpha val="0"/>
                  </a:srgbClr>
                </a:clrTo>
              </a:clrChange>
              <a:extLst>
                <a:ext uri="{28A0092B-C50C-407E-A947-70E740481C1C}">
                  <a14:useLocalDpi xmlns:a14="http://schemas.microsoft.com/office/drawing/2010/main" val="0"/>
                </a:ext>
              </a:extLst>
            </a:blip>
            <a:srcRect t="10970" b="15241"/>
            <a:stretch/>
          </p:blipFill>
          <p:spPr>
            <a:xfrm>
              <a:off x="803953" y="3017046"/>
              <a:ext cx="685430" cy="207078"/>
            </a:xfrm>
            <a:prstGeom prst="rect">
              <a:avLst/>
            </a:prstGeom>
          </p:spPr>
        </p:pic>
      </p:grpSp>
      <p:grpSp>
        <p:nvGrpSpPr>
          <p:cNvPr id="29" name="Group 28">
            <a:extLst>
              <a:ext uri="{FF2B5EF4-FFF2-40B4-BE49-F238E27FC236}">
                <a16:creationId xmlns:a16="http://schemas.microsoft.com/office/drawing/2014/main" id="{4B650199-C512-43D3-86A6-43CD830A15C5}"/>
              </a:ext>
            </a:extLst>
          </p:cNvPr>
          <p:cNvGrpSpPr/>
          <p:nvPr/>
        </p:nvGrpSpPr>
        <p:grpSpPr>
          <a:xfrm>
            <a:off x="2884794" y="3994412"/>
            <a:ext cx="4218109" cy="2494393"/>
            <a:chOff x="2884794" y="3994412"/>
            <a:chExt cx="4218109" cy="2494393"/>
          </a:xfrm>
        </p:grpSpPr>
        <p:grpSp>
          <p:nvGrpSpPr>
            <p:cNvPr id="23" name="Group 22">
              <a:extLst>
                <a:ext uri="{FF2B5EF4-FFF2-40B4-BE49-F238E27FC236}">
                  <a16:creationId xmlns:a16="http://schemas.microsoft.com/office/drawing/2014/main" id="{1612F17B-49D1-4934-B004-09FC7261111A}"/>
                </a:ext>
              </a:extLst>
            </p:cNvPr>
            <p:cNvGrpSpPr/>
            <p:nvPr/>
          </p:nvGrpSpPr>
          <p:grpSpPr>
            <a:xfrm>
              <a:off x="4445540" y="3994412"/>
              <a:ext cx="1737711" cy="1897358"/>
              <a:chOff x="4445540" y="3994412"/>
              <a:chExt cx="1737711" cy="1897358"/>
            </a:xfrm>
          </p:grpSpPr>
          <p:cxnSp>
            <p:nvCxnSpPr>
              <p:cNvPr id="14" name="Connector: Elbow 13">
                <a:extLst>
                  <a:ext uri="{FF2B5EF4-FFF2-40B4-BE49-F238E27FC236}">
                    <a16:creationId xmlns:a16="http://schemas.microsoft.com/office/drawing/2014/main" id="{84111C70-22D8-438A-9565-8A0C8FEED6FF}"/>
                  </a:ext>
                </a:extLst>
              </p:cNvPr>
              <p:cNvCxnSpPr>
                <a:endCxn id="279" idx="0"/>
              </p:cNvCxnSpPr>
              <p:nvPr/>
            </p:nvCxnSpPr>
            <p:spPr>
              <a:xfrm rot="16200000" flipH="1">
                <a:off x="3771281" y="4668671"/>
                <a:ext cx="1897358" cy="548840"/>
              </a:xfrm>
              <a:prstGeom prst="bentConnector3">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5" name="Connector: Elbow 184">
                <a:extLst>
                  <a:ext uri="{FF2B5EF4-FFF2-40B4-BE49-F238E27FC236}">
                    <a16:creationId xmlns:a16="http://schemas.microsoft.com/office/drawing/2014/main" id="{64D85970-03C3-4AEE-BFB0-4587FBA09DE5}"/>
                  </a:ext>
                </a:extLst>
              </p:cNvPr>
              <p:cNvCxnSpPr>
                <a:cxnSpLocks/>
              </p:cNvCxnSpPr>
              <p:nvPr/>
            </p:nvCxnSpPr>
            <p:spPr>
              <a:xfrm rot="5400000">
                <a:off x="4971671" y="4639036"/>
                <a:ext cx="1234440" cy="1188720"/>
              </a:xfrm>
              <a:prstGeom prst="bentConnector3">
                <a:avLst>
                  <a:gd name="adj1" fmla="val 26359"/>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 name="Group 1">
              <a:extLst>
                <a:ext uri="{FF2B5EF4-FFF2-40B4-BE49-F238E27FC236}">
                  <a16:creationId xmlns:a16="http://schemas.microsoft.com/office/drawing/2014/main" id="{5D8DF4A2-4859-4195-BA5C-A1E4339E203E}"/>
                </a:ext>
              </a:extLst>
            </p:cNvPr>
            <p:cNvGrpSpPr/>
            <p:nvPr/>
          </p:nvGrpSpPr>
          <p:grpSpPr>
            <a:xfrm>
              <a:off x="2884794" y="5891769"/>
              <a:ext cx="4218109" cy="597036"/>
              <a:chOff x="5427245" y="5891769"/>
              <a:chExt cx="4218109" cy="597036"/>
            </a:xfrm>
          </p:grpSpPr>
          <p:sp>
            <p:nvSpPr>
              <p:cNvPr id="431" name="Rounded Rectangle 430">
                <a:extLst>
                  <a:ext uri="{FF2B5EF4-FFF2-40B4-BE49-F238E27FC236}">
                    <a16:creationId xmlns:a16="http://schemas.microsoft.com/office/drawing/2014/main" id="{E2204AC2-AE03-8647-9973-E333C127440D}"/>
                  </a:ext>
                </a:extLst>
              </p:cNvPr>
              <p:cNvSpPr/>
              <p:nvPr/>
            </p:nvSpPr>
            <p:spPr>
              <a:xfrm>
                <a:off x="9308087" y="5891770"/>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6" name="Rounded Rectangle 275">
                <a:extLst>
                  <a:ext uri="{FF2B5EF4-FFF2-40B4-BE49-F238E27FC236}">
                    <a16:creationId xmlns:a16="http://schemas.microsoft.com/office/drawing/2014/main" id="{583A156C-E026-6749-9178-4E20BC13C24E}"/>
                  </a:ext>
                </a:extLst>
              </p:cNvPr>
              <p:cNvSpPr/>
              <p:nvPr/>
            </p:nvSpPr>
            <p:spPr>
              <a:xfrm>
                <a:off x="5427245" y="5891769"/>
                <a:ext cx="1371600" cy="597025"/>
              </a:xfrm>
              <a:prstGeom prst="roundRect">
                <a:avLst>
                  <a:gd name="adj" fmla="val 3709"/>
                </a:avLst>
              </a:prstGeom>
              <a:solidFill>
                <a:srgbClr val="3C3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Over 6 Fortune 500 customers</a:t>
                </a:r>
              </a:p>
            </p:txBody>
          </p:sp>
          <p:sp>
            <p:nvSpPr>
              <p:cNvPr id="279" name="Rounded Rectangle 278">
                <a:extLst>
                  <a:ext uri="{FF2B5EF4-FFF2-40B4-BE49-F238E27FC236}">
                    <a16:creationId xmlns:a16="http://schemas.microsoft.com/office/drawing/2014/main" id="{F0D97524-D52E-4546-BD4E-2C5212A444E6}"/>
                  </a:ext>
                </a:extLst>
              </p:cNvPr>
              <p:cNvSpPr/>
              <p:nvPr/>
            </p:nvSpPr>
            <p:spPr>
              <a:xfrm>
                <a:off x="6851031" y="5891770"/>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0" name="Rounded Rectangle 279">
                <a:extLst>
                  <a:ext uri="{FF2B5EF4-FFF2-40B4-BE49-F238E27FC236}">
                    <a16:creationId xmlns:a16="http://schemas.microsoft.com/office/drawing/2014/main" id="{1AB6A22E-D767-8940-BF6F-7E65F4FAF90F}"/>
                  </a:ext>
                </a:extLst>
              </p:cNvPr>
              <p:cNvSpPr/>
              <p:nvPr/>
            </p:nvSpPr>
            <p:spPr>
              <a:xfrm>
                <a:off x="6851031" y="6214480"/>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1" name="Rounded Rectangle 280">
                <a:extLst>
                  <a:ext uri="{FF2B5EF4-FFF2-40B4-BE49-F238E27FC236}">
                    <a16:creationId xmlns:a16="http://schemas.microsoft.com/office/drawing/2014/main" id="{3B57FB1B-566E-004D-8096-8D62213CBE05}"/>
                  </a:ext>
                </a:extLst>
              </p:cNvPr>
              <p:cNvSpPr/>
              <p:nvPr/>
            </p:nvSpPr>
            <p:spPr>
              <a:xfrm>
                <a:off x="8276154" y="5891770"/>
                <a:ext cx="97840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2" name="Rounded Rectangle 281">
                <a:extLst>
                  <a:ext uri="{FF2B5EF4-FFF2-40B4-BE49-F238E27FC236}">
                    <a16:creationId xmlns:a16="http://schemas.microsoft.com/office/drawing/2014/main" id="{CF471015-1DAC-334A-A8C7-FF2AD47B6886}"/>
                  </a:ext>
                </a:extLst>
              </p:cNvPr>
              <p:cNvSpPr/>
              <p:nvPr/>
            </p:nvSpPr>
            <p:spPr>
              <a:xfrm>
                <a:off x="8276154" y="6214485"/>
                <a:ext cx="97840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20" name="Picture 10" descr="Sandvik Coromant logo">
                <a:extLst>
                  <a:ext uri="{FF2B5EF4-FFF2-40B4-BE49-F238E27FC236}">
                    <a16:creationId xmlns:a16="http://schemas.microsoft.com/office/drawing/2014/main" id="{8262C371-2317-2040-965E-E4C4F6F016FF}"/>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8491721" y="6245648"/>
                <a:ext cx="547275" cy="203984"/>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420" descr="A picture containing object, clock&#10;&#10;Description automatically generated">
                <a:extLst>
                  <a:ext uri="{FF2B5EF4-FFF2-40B4-BE49-F238E27FC236}">
                    <a16:creationId xmlns:a16="http://schemas.microsoft.com/office/drawing/2014/main" id="{D24F3706-45C7-E74A-A35D-942933342D26}"/>
                  </a:ext>
                </a:extLst>
              </p:cNvPr>
              <p:cNvPicPr>
                <a:picLocks noChangeAspect="1"/>
              </p:cNvPicPr>
              <p:nvPr/>
            </p:nvPicPr>
            <p:blipFill>
              <a:blip r:embed="rId68"/>
              <a:stretch>
                <a:fillRect/>
              </a:stretch>
            </p:blipFill>
            <p:spPr>
              <a:xfrm>
                <a:off x="7119412" y="5932167"/>
                <a:ext cx="834838" cy="193530"/>
              </a:xfrm>
              <a:prstGeom prst="rect">
                <a:avLst/>
              </a:prstGeom>
            </p:spPr>
          </p:pic>
          <p:pic>
            <p:nvPicPr>
              <p:cNvPr id="422" name="Picture 421">
                <a:extLst>
                  <a:ext uri="{FF2B5EF4-FFF2-40B4-BE49-F238E27FC236}">
                    <a16:creationId xmlns:a16="http://schemas.microsoft.com/office/drawing/2014/main" id="{9FF79B1A-630B-0F47-813D-9E05C358E64E}"/>
                  </a:ext>
                </a:extLst>
              </p:cNvPr>
              <p:cNvPicPr>
                <a:picLocks noChangeAspect="1"/>
              </p:cNvPicPr>
              <p:nvPr/>
            </p:nvPicPr>
            <p:blipFill rotWithShape="1">
              <a:blip r:embed="rId69" cstate="print">
                <a:clrChange>
                  <a:clrFrom>
                    <a:srgbClr val="FFFFFF"/>
                  </a:clrFrom>
                  <a:clrTo>
                    <a:srgbClr val="FFFFFF">
                      <a:alpha val="0"/>
                    </a:srgbClr>
                  </a:clrTo>
                </a:clrChange>
                <a:extLst>
                  <a:ext uri="{28A0092B-C50C-407E-A947-70E740481C1C}">
                    <a14:useLocalDpi xmlns:a14="http://schemas.microsoft.com/office/drawing/2010/main" val="0"/>
                  </a:ext>
                </a:extLst>
              </a:blip>
              <a:srcRect t="23157" b="29785"/>
              <a:stretch/>
            </p:blipFill>
            <p:spPr>
              <a:xfrm>
                <a:off x="7185968" y="6289786"/>
                <a:ext cx="701727" cy="123708"/>
              </a:xfrm>
              <a:prstGeom prst="rect">
                <a:avLst/>
              </a:prstGeom>
            </p:spPr>
          </p:pic>
          <p:pic>
            <p:nvPicPr>
              <p:cNvPr id="424" name="Picture 423">
                <a:extLst>
                  <a:ext uri="{FF2B5EF4-FFF2-40B4-BE49-F238E27FC236}">
                    <a16:creationId xmlns:a16="http://schemas.microsoft.com/office/drawing/2014/main" id="{9800FE45-8319-4F49-A29B-F76938B2526C}"/>
                  </a:ext>
                </a:extLst>
              </p:cNvPr>
              <p:cNvPicPr>
                <a:picLocks noChangeAspect="1"/>
              </p:cNvPicPr>
              <p:nvPr/>
            </p:nvPicPr>
            <p:blipFill>
              <a:blip r:embed="rId7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1703" y="5921632"/>
                <a:ext cx="467310" cy="214595"/>
              </a:xfrm>
              <a:prstGeom prst="rect">
                <a:avLst/>
              </a:prstGeom>
            </p:spPr>
          </p:pic>
          <p:pic>
            <p:nvPicPr>
              <p:cNvPr id="425" name="Picture 424">
                <a:extLst>
                  <a:ext uri="{FF2B5EF4-FFF2-40B4-BE49-F238E27FC236}">
                    <a16:creationId xmlns:a16="http://schemas.microsoft.com/office/drawing/2014/main" id="{3C52E742-F8EB-D84E-AD61-7EB38F49A508}"/>
                  </a:ext>
                </a:extLst>
              </p:cNvPr>
              <p:cNvPicPr>
                <a:picLocks noChangeAspect="1"/>
              </p:cNvPicPr>
              <p:nvPr/>
            </p:nvPicPr>
            <p:blipFill>
              <a:blip r:embed="rId7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63388" y="5916566"/>
                <a:ext cx="226665" cy="224732"/>
              </a:xfrm>
              <a:prstGeom prst="rect">
                <a:avLst/>
              </a:prstGeom>
            </p:spPr>
          </p:pic>
          <p:sp>
            <p:nvSpPr>
              <p:cNvPr id="428" name="Rounded Rectangle 427">
                <a:extLst>
                  <a:ext uri="{FF2B5EF4-FFF2-40B4-BE49-F238E27FC236}">
                    <a16:creationId xmlns:a16="http://schemas.microsoft.com/office/drawing/2014/main" id="{673271EC-52B8-D947-92BA-21F0C29AC0B6}"/>
                  </a:ext>
                </a:extLst>
              </p:cNvPr>
              <p:cNvSpPr/>
              <p:nvPr/>
            </p:nvSpPr>
            <p:spPr>
              <a:xfrm>
                <a:off x="9308087" y="6214480"/>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32" name="Picture 431" descr="A picture containing clipart&#10;&#10;Description automatically generated">
                <a:extLst>
                  <a:ext uri="{FF2B5EF4-FFF2-40B4-BE49-F238E27FC236}">
                    <a16:creationId xmlns:a16="http://schemas.microsoft.com/office/drawing/2014/main" id="{6FC0AE71-B99E-A648-B9CC-F0EA5CE60D08}"/>
                  </a:ext>
                </a:extLst>
              </p:cNvPr>
              <p:cNvPicPr>
                <a:picLocks noChangeAspect="1"/>
              </p:cNvPicPr>
              <p:nvPr/>
            </p:nvPicPr>
            <p:blipFill>
              <a:blip r:embed="rId72">
                <a:clrChange>
                  <a:clrFrom>
                    <a:srgbClr val="FFFFFF"/>
                  </a:clrFrom>
                  <a:clrTo>
                    <a:srgbClr val="FFFFFF">
                      <a:alpha val="0"/>
                    </a:srgbClr>
                  </a:clrTo>
                </a:clrChange>
              </a:blip>
              <a:stretch>
                <a:fillRect/>
              </a:stretch>
            </p:blipFill>
            <p:spPr>
              <a:xfrm>
                <a:off x="9391970" y="6253615"/>
                <a:ext cx="169500" cy="188334"/>
              </a:xfrm>
              <a:prstGeom prst="rect">
                <a:avLst/>
              </a:prstGeom>
              <a:ln>
                <a:noFill/>
              </a:ln>
            </p:spPr>
          </p:pic>
        </p:grpSp>
      </p:grpSp>
      <p:grpSp>
        <p:nvGrpSpPr>
          <p:cNvPr id="30" name="Group 29">
            <a:extLst>
              <a:ext uri="{FF2B5EF4-FFF2-40B4-BE49-F238E27FC236}">
                <a16:creationId xmlns:a16="http://schemas.microsoft.com/office/drawing/2014/main" id="{E3F0EFCD-83B6-4D42-A0B3-DB3437DFF247}"/>
              </a:ext>
            </a:extLst>
          </p:cNvPr>
          <p:cNvGrpSpPr/>
          <p:nvPr/>
        </p:nvGrpSpPr>
        <p:grpSpPr>
          <a:xfrm>
            <a:off x="7693287" y="3931313"/>
            <a:ext cx="4220509" cy="2557492"/>
            <a:chOff x="7693287" y="3931313"/>
            <a:chExt cx="4220509" cy="2557492"/>
          </a:xfrm>
        </p:grpSpPr>
        <p:grpSp>
          <p:nvGrpSpPr>
            <p:cNvPr id="3" name="Group 2">
              <a:extLst>
                <a:ext uri="{FF2B5EF4-FFF2-40B4-BE49-F238E27FC236}">
                  <a16:creationId xmlns:a16="http://schemas.microsoft.com/office/drawing/2014/main" id="{7C92C542-338A-4494-BAD9-91C783A33306}"/>
                </a:ext>
              </a:extLst>
            </p:cNvPr>
            <p:cNvGrpSpPr/>
            <p:nvPr/>
          </p:nvGrpSpPr>
          <p:grpSpPr>
            <a:xfrm>
              <a:off x="7693287" y="5891770"/>
              <a:ext cx="4220509" cy="597035"/>
              <a:chOff x="465679" y="5891770"/>
              <a:chExt cx="4220509" cy="597035"/>
            </a:xfrm>
          </p:grpSpPr>
          <p:sp>
            <p:nvSpPr>
              <p:cNvPr id="346" name="Rounded Rectangle 345">
                <a:extLst>
                  <a:ext uri="{FF2B5EF4-FFF2-40B4-BE49-F238E27FC236}">
                    <a16:creationId xmlns:a16="http://schemas.microsoft.com/office/drawing/2014/main" id="{FC97A759-9C8D-1745-B1FA-1A35F1ABBF8D}"/>
                  </a:ext>
                </a:extLst>
              </p:cNvPr>
              <p:cNvSpPr/>
              <p:nvPr/>
            </p:nvSpPr>
            <p:spPr>
              <a:xfrm>
                <a:off x="465679" y="5891770"/>
                <a:ext cx="1371600" cy="597025"/>
              </a:xfrm>
              <a:prstGeom prst="roundRect">
                <a:avLst>
                  <a:gd name="adj" fmla="val 3709"/>
                </a:avLst>
              </a:prstGeom>
              <a:solidFill>
                <a:srgbClr val="3C3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8 out of 20 Forbes’s Largest Privately-held American companies</a:t>
                </a:r>
              </a:p>
            </p:txBody>
          </p:sp>
          <p:sp>
            <p:nvSpPr>
              <p:cNvPr id="348" name="Rounded Rectangle 347">
                <a:extLst>
                  <a:ext uri="{FF2B5EF4-FFF2-40B4-BE49-F238E27FC236}">
                    <a16:creationId xmlns:a16="http://schemas.microsoft.com/office/drawing/2014/main" id="{C1DA9488-3193-B54A-BF23-71A65336B730}"/>
                  </a:ext>
                </a:extLst>
              </p:cNvPr>
              <p:cNvSpPr/>
              <p:nvPr/>
            </p:nvSpPr>
            <p:spPr>
              <a:xfrm>
                <a:off x="1890804"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9" name="Rounded Rectangle 348">
                <a:extLst>
                  <a:ext uri="{FF2B5EF4-FFF2-40B4-BE49-F238E27FC236}">
                    <a16:creationId xmlns:a16="http://schemas.microsoft.com/office/drawing/2014/main" id="{73E9A9E3-11E8-FB48-B7F9-71D36329D52A}"/>
                  </a:ext>
                </a:extLst>
              </p:cNvPr>
              <p:cNvSpPr/>
              <p:nvPr/>
            </p:nvSpPr>
            <p:spPr>
              <a:xfrm>
                <a:off x="1890804" y="621448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0" name="Rounded Rectangle 349">
                <a:extLst>
                  <a:ext uri="{FF2B5EF4-FFF2-40B4-BE49-F238E27FC236}">
                    <a16:creationId xmlns:a16="http://schemas.microsoft.com/office/drawing/2014/main" id="{C65F52CC-F129-8740-933F-3AE7BD0C374B}"/>
                  </a:ext>
                </a:extLst>
              </p:cNvPr>
              <p:cNvSpPr/>
              <p:nvPr/>
            </p:nvSpPr>
            <p:spPr>
              <a:xfrm>
                <a:off x="3314590"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1" name="Rounded Rectangle 350">
                <a:extLst>
                  <a:ext uri="{FF2B5EF4-FFF2-40B4-BE49-F238E27FC236}">
                    <a16:creationId xmlns:a16="http://schemas.microsoft.com/office/drawing/2014/main" id="{21A24F19-0482-104A-B93B-556C976E3480}"/>
                  </a:ext>
                </a:extLst>
              </p:cNvPr>
              <p:cNvSpPr/>
              <p:nvPr/>
            </p:nvSpPr>
            <p:spPr>
              <a:xfrm>
                <a:off x="3314590" y="6214485"/>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8" name="Rounded Rectangle 407">
                <a:extLst>
                  <a:ext uri="{FF2B5EF4-FFF2-40B4-BE49-F238E27FC236}">
                    <a16:creationId xmlns:a16="http://schemas.microsoft.com/office/drawing/2014/main" id="{F8CC6781-103F-2A4C-B1B1-4AAAE538FD14}"/>
                  </a:ext>
                </a:extLst>
              </p:cNvPr>
              <p:cNvSpPr/>
              <p:nvPr/>
            </p:nvSpPr>
            <p:spPr>
              <a:xfrm>
                <a:off x="2602697"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9" name="Rounded Rectangle 408">
                <a:extLst>
                  <a:ext uri="{FF2B5EF4-FFF2-40B4-BE49-F238E27FC236}">
                    <a16:creationId xmlns:a16="http://schemas.microsoft.com/office/drawing/2014/main" id="{1556AA6F-2431-5646-8CB4-33838D98F33D}"/>
                  </a:ext>
                </a:extLst>
              </p:cNvPr>
              <p:cNvSpPr/>
              <p:nvPr/>
            </p:nvSpPr>
            <p:spPr>
              <a:xfrm>
                <a:off x="2602697" y="621448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0" name="Rounded Rectangle 409">
                <a:extLst>
                  <a:ext uri="{FF2B5EF4-FFF2-40B4-BE49-F238E27FC236}">
                    <a16:creationId xmlns:a16="http://schemas.microsoft.com/office/drawing/2014/main" id="{0A0F243F-462E-484E-B60F-571B8BC84E33}"/>
                  </a:ext>
                </a:extLst>
              </p:cNvPr>
              <p:cNvSpPr/>
              <p:nvPr/>
            </p:nvSpPr>
            <p:spPr>
              <a:xfrm>
                <a:off x="4027820"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1" name="Rounded Rectangle 410">
                <a:extLst>
                  <a:ext uri="{FF2B5EF4-FFF2-40B4-BE49-F238E27FC236}">
                    <a16:creationId xmlns:a16="http://schemas.microsoft.com/office/drawing/2014/main" id="{56BB9180-8E53-CA47-9666-D7660D2BD9A3}"/>
                  </a:ext>
                </a:extLst>
              </p:cNvPr>
              <p:cNvSpPr/>
              <p:nvPr/>
            </p:nvSpPr>
            <p:spPr>
              <a:xfrm>
                <a:off x="4027820" y="6214485"/>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12" name="Picture 16" descr="EY Logo Beam Tag Stacked RGB EN.png">
                <a:extLst>
                  <a:ext uri="{FF2B5EF4-FFF2-40B4-BE49-F238E27FC236}">
                    <a16:creationId xmlns:a16="http://schemas.microsoft.com/office/drawing/2014/main" id="{8F926AE1-2879-6443-B1FD-B726D54BB03D}"/>
                  </a:ext>
                </a:extLst>
              </p:cNvPr>
              <p:cNvPicPr>
                <a:picLocks noChangeAspect="1" noChangeArrowheads="1"/>
              </p:cNvPicPr>
              <p:nvPr/>
            </p:nvPicPr>
            <p:blipFill rotWithShape="1">
              <a:blip r:embed="rId73">
                <a:extLst>
                  <a:ext uri="{28A0092B-C50C-407E-A947-70E740481C1C}">
                    <a14:useLocalDpi xmlns:a14="http://schemas.microsoft.com/office/drawing/2010/main" val="0"/>
                  </a:ext>
                </a:extLst>
              </a:blip>
              <a:srcRect r="18489" b="28457"/>
              <a:stretch/>
            </p:blipFill>
            <p:spPr bwMode="auto">
              <a:xfrm>
                <a:off x="2835830" y="6252723"/>
                <a:ext cx="192103" cy="197835"/>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412">
                <a:extLst>
                  <a:ext uri="{FF2B5EF4-FFF2-40B4-BE49-F238E27FC236}">
                    <a16:creationId xmlns:a16="http://schemas.microsoft.com/office/drawing/2014/main" id="{20C4D5D7-2C0D-7E48-ACD3-5E80B0EFB44F}"/>
                  </a:ext>
                </a:extLst>
              </p:cNvPr>
              <p:cNvPicPr>
                <a:picLocks noChangeAspect="1"/>
              </p:cNvPicPr>
              <p:nvPr/>
            </p:nvPicPr>
            <p:blipFill>
              <a:blip r:embed="rId74" cstate="print">
                <a:extLst>
                  <a:ext uri="{BEBA8EAE-BF5A-486C-A8C5-ECC9F3942E4B}">
                    <a14:imgProps xmlns:a14="http://schemas.microsoft.com/office/drawing/2010/main">
                      <a14:imgLayer r:embed="rId75">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val="0"/>
                  </a:ext>
                </a:extLst>
              </a:blip>
              <a:stretch>
                <a:fillRect/>
              </a:stretch>
            </p:blipFill>
            <p:spPr>
              <a:xfrm>
                <a:off x="2039829" y="5908038"/>
                <a:ext cx="360319" cy="229084"/>
              </a:xfrm>
              <a:prstGeom prst="rect">
                <a:avLst/>
              </a:prstGeom>
            </p:spPr>
          </p:pic>
          <p:pic>
            <p:nvPicPr>
              <p:cNvPr id="414" name="Picture 6" descr="PricewaterhouseCoopers Logo.svg">
                <a:extLst>
                  <a:ext uri="{FF2B5EF4-FFF2-40B4-BE49-F238E27FC236}">
                    <a16:creationId xmlns:a16="http://schemas.microsoft.com/office/drawing/2014/main" id="{699560B6-A34C-B144-ADD2-7D8D0823C4F7}"/>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797861" y="5927197"/>
                <a:ext cx="268040" cy="203466"/>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414">
                <a:extLst>
                  <a:ext uri="{FF2B5EF4-FFF2-40B4-BE49-F238E27FC236}">
                    <a16:creationId xmlns:a16="http://schemas.microsoft.com/office/drawing/2014/main" id="{26297202-897E-8C4F-99AF-34F5FE6E11A1}"/>
                  </a:ext>
                </a:extLst>
              </p:cNvPr>
              <p:cNvPicPr>
                <a:picLocks noChangeAspect="1"/>
              </p:cNvPicPr>
              <p:nvPr/>
            </p:nvPicPr>
            <p:blipFill>
              <a:blip r:embed="rId77" cstate="print">
                <a:clrChange>
                  <a:clrFrom>
                    <a:srgbClr val="FFFFFF"/>
                  </a:clrFrom>
                  <a:clrTo>
                    <a:srgbClr val="FFFFFF">
                      <a:alpha val="0"/>
                    </a:srgbClr>
                  </a:clrTo>
                </a:clrChange>
                <a:extLst>
                  <a:ext uri="{BEBA8EAE-BF5A-486C-A8C5-ECC9F3942E4B}">
                    <a14:imgProps xmlns:a14="http://schemas.microsoft.com/office/drawing/2010/main">
                      <a14:imgLayer r:embed="rId78">
                        <a14:imgEffect>
                          <a14:brightnessContrast bright="4000"/>
                        </a14:imgEffect>
                      </a14:imgLayer>
                    </a14:imgProps>
                  </a:ext>
                  <a:ext uri="{28A0092B-C50C-407E-A947-70E740481C1C}">
                    <a14:useLocalDpi xmlns:a14="http://schemas.microsoft.com/office/drawing/2010/main" val="0"/>
                  </a:ext>
                </a:extLst>
              </a:blip>
              <a:stretch>
                <a:fillRect/>
              </a:stretch>
            </p:blipFill>
            <p:spPr>
              <a:xfrm>
                <a:off x="1994697" y="6242831"/>
                <a:ext cx="450582" cy="217618"/>
              </a:xfrm>
              <a:prstGeom prst="rect">
                <a:avLst/>
              </a:prstGeom>
            </p:spPr>
          </p:pic>
          <p:pic>
            <p:nvPicPr>
              <p:cNvPr id="416" name="Picture 415">
                <a:extLst>
                  <a:ext uri="{FF2B5EF4-FFF2-40B4-BE49-F238E27FC236}">
                    <a16:creationId xmlns:a16="http://schemas.microsoft.com/office/drawing/2014/main" id="{D352ED50-716F-1B48-B0C8-0218AFF2C0C1}"/>
                  </a:ext>
                </a:extLst>
              </p:cNvPr>
              <p:cNvPicPr>
                <a:picLocks noChangeAspect="1"/>
              </p:cNvPicPr>
              <p:nvPr/>
            </p:nvPicPr>
            <p:blipFill rotWithShape="1">
              <a:blip r:embed="rId79">
                <a:clrChange>
                  <a:clrFrom>
                    <a:srgbClr val="FBFBFB"/>
                  </a:clrFrom>
                  <a:clrTo>
                    <a:srgbClr val="FBFBFB">
                      <a:alpha val="0"/>
                    </a:srgbClr>
                  </a:clrTo>
                </a:clrChange>
              </a:blip>
              <a:srcRect t="27316" b="23321"/>
              <a:stretch/>
            </p:blipFill>
            <p:spPr>
              <a:xfrm>
                <a:off x="3424998" y="5920935"/>
                <a:ext cx="437553" cy="215990"/>
              </a:xfrm>
              <a:prstGeom prst="rect">
                <a:avLst/>
              </a:prstGeom>
            </p:spPr>
          </p:pic>
          <p:pic>
            <p:nvPicPr>
              <p:cNvPr id="417" name="Picture 416" descr="A picture containing clipart&#10;&#10;Description automatically generated">
                <a:extLst>
                  <a:ext uri="{FF2B5EF4-FFF2-40B4-BE49-F238E27FC236}">
                    <a16:creationId xmlns:a16="http://schemas.microsoft.com/office/drawing/2014/main" id="{837696E6-0AC0-7B48-8573-F1C5AFE0B7C3}"/>
                  </a:ext>
                </a:extLst>
              </p:cNvPr>
              <p:cNvPicPr>
                <a:picLocks noChangeAspect="1"/>
              </p:cNvPicPr>
              <p:nvPr/>
            </p:nvPicPr>
            <p:blipFill>
              <a:blip r:embed="rId80">
                <a:clrChange>
                  <a:clrFrom>
                    <a:srgbClr val="FCFEFD"/>
                  </a:clrFrom>
                  <a:clrTo>
                    <a:srgbClr val="FCFEFD">
                      <a:alpha val="0"/>
                    </a:srgbClr>
                  </a:clrTo>
                </a:clrChange>
              </a:blip>
              <a:stretch>
                <a:fillRect/>
              </a:stretch>
            </p:blipFill>
            <p:spPr>
              <a:xfrm>
                <a:off x="4244036" y="5915962"/>
                <a:ext cx="225937" cy="225937"/>
              </a:xfrm>
              <a:prstGeom prst="rect">
                <a:avLst/>
              </a:prstGeom>
            </p:spPr>
          </p:pic>
          <p:pic>
            <p:nvPicPr>
              <p:cNvPr id="418" name="Picture 417" descr="A picture containing clipart&#10;&#10;Description automatically generated">
                <a:extLst>
                  <a:ext uri="{FF2B5EF4-FFF2-40B4-BE49-F238E27FC236}">
                    <a16:creationId xmlns:a16="http://schemas.microsoft.com/office/drawing/2014/main" id="{F60E86F5-4D4B-A349-9CDE-EFE2480CEB88}"/>
                  </a:ext>
                </a:extLst>
              </p:cNvPr>
              <p:cNvPicPr>
                <a:picLocks noChangeAspect="1"/>
              </p:cNvPicPr>
              <p:nvPr/>
            </p:nvPicPr>
            <p:blipFill>
              <a:blip r:embed="rId81"/>
              <a:stretch>
                <a:fillRect/>
              </a:stretch>
            </p:blipFill>
            <p:spPr>
              <a:xfrm>
                <a:off x="4258073" y="6252714"/>
                <a:ext cx="197863" cy="197863"/>
              </a:xfrm>
              <a:prstGeom prst="rect">
                <a:avLst/>
              </a:prstGeom>
            </p:spPr>
          </p:pic>
          <p:pic>
            <p:nvPicPr>
              <p:cNvPr id="419" name="Picture 418">
                <a:extLst>
                  <a:ext uri="{FF2B5EF4-FFF2-40B4-BE49-F238E27FC236}">
                    <a16:creationId xmlns:a16="http://schemas.microsoft.com/office/drawing/2014/main" id="{BE281D09-FE22-E54C-AD13-BB24F77DF414}"/>
                  </a:ext>
                </a:extLst>
              </p:cNvPr>
              <p:cNvPicPr>
                <a:picLocks noChangeAspect="1"/>
              </p:cNvPicPr>
              <p:nvPr/>
            </p:nvPicPr>
            <p:blipFill>
              <a:blip r:embed="rId82">
                <a:clrChange>
                  <a:clrFrom>
                    <a:srgbClr val="FBFBFB"/>
                  </a:clrFrom>
                  <a:clrTo>
                    <a:srgbClr val="FBFBFB">
                      <a:alpha val="0"/>
                    </a:srgbClr>
                  </a:clrTo>
                </a:clrChange>
              </a:blip>
              <a:stretch>
                <a:fillRect/>
              </a:stretch>
            </p:blipFill>
            <p:spPr>
              <a:xfrm>
                <a:off x="3547473" y="6255344"/>
                <a:ext cx="192602" cy="192602"/>
              </a:xfrm>
              <a:prstGeom prst="rect">
                <a:avLst/>
              </a:prstGeom>
            </p:spPr>
          </p:pic>
        </p:grpSp>
        <p:grpSp>
          <p:nvGrpSpPr>
            <p:cNvPr id="195" name="Group 194">
              <a:extLst>
                <a:ext uri="{FF2B5EF4-FFF2-40B4-BE49-F238E27FC236}">
                  <a16:creationId xmlns:a16="http://schemas.microsoft.com/office/drawing/2014/main" id="{E43F2FC2-944C-4A45-948B-3A42D1A58A69}"/>
                </a:ext>
              </a:extLst>
            </p:cNvPr>
            <p:cNvGrpSpPr/>
            <p:nvPr/>
          </p:nvGrpSpPr>
          <p:grpSpPr>
            <a:xfrm>
              <a:off x="9423994" y="3931313"/>
              <a:ext cx="1655427" cy="1971804"/>
              <a:chOff x="4564041" y="3554537"/>
              <a:chExt cx="1416601" cy="2337233"/>
            </a:xfrm>
          </p:grpSpPr>
          <p:cxnSp>
            <p:nvCxnSpPr>
              <p:cNvPr id="200" name="Connector: Elbow 199">
                <a:extLst>
                  <a:ext uri="{FF2B5EF4-FFF2-40B4-BE49-F238E27FC236}">
                    <a16:creationId xmlns:a16="http://schemas.microsoft.com/office/drawing/2014/main" id="{A408C5B8-E258-4084-A6C3-043BD835484D}"/>
                  </a:ext>
                </a:extLst>
              </p:cNvPr>
              <p:cNvCxnSpPr>
                <a:cxnSpLocks/>
              </p:cNvCxnSpPr>
              <p:nvPr/>
            </p:nvCxnSpPr>
            <p:spPr>
              <a:xfrm rot="16200000" flipH="1">
                <a:off x="3803733" y="4701124"/>
                <a:ext cx="1950954" cy="430338"/>
              </a:xfrm>
              <a:prstGeom prst="bentConnector3">
                <a:avLst>
                  <a:gd name="adj1" fmla="val 39179"/>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Connector: Elbow 201">
                <a:extLst>
                  <a:ext uri="{FF2B5EF4-FFF2-40B4-BE49-F238E27FC236}">
                    <a16:creationId xmlns:a16="http://schemas.microsoft.com/office/drawing/2014/main" id="{BABD597A-EC69-4F0E-B2C0-FB9009E9B17D}"/>
                  </a:ext>
                </a:extLst>
              </p:cNvPr>
              <p:cNvCxnSpPr>
                <a:cxnSpLocks/>
                <a:stCxn id="274" idx="2"/>
              </p:cNvCxnSpPr>
              <p:nvPr/>
            </p:nvCxnSpPr>
            <p:spPr>
              <a:xfrm rot="5400000">
                <a:off x="4339548" y="4209523"/>
                <a:ext cx="2296080" cy="986108"/>
              </a:xfrm>
              <a:prstGeom prst="bentConnector3">
                <a:avLst>
                  <a:gd name="adj1" fmla="val 50000"/>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4625082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612627" y="362082"/>
            <a:ext cx="1068933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High-productivity </a:t>
            </a:r>
            <a:r>
              <a:rPr lang="en-US" sz="3600" dirty="0">
                <a:solidFill>
                  <a:srgbClr val="000000"/>
                </a:solidFill>
              </a:rPr>
              <a:t>application</a:t>
            </a: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 platform as a service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   A platform as a service that allows non-developers and developers to rapidly build apps without code</a:t>
            </a:r>
          </a:p>
        </p:txBody>
      </p:sp>
      <p:sp>
        <p:nvSpPr>
          <p:cNvPr id="79" name="Text Placeholder 74">
            <a:extLst>
              <a:ext uri="{FF2B5EF4-FFF2-40B4-BE49-F238E27FC236}">
                <a16:creationId xmlns:a16="http://schemas.microsoft.com/office/drawing/2014/main" id="{A510EE0B-6F2B-8B4C-BF41-5BA874BCB92B}"/>
              </a:ext>
            </a:extLst>
          </p:cNvPr>
          <p:cNvSpPr txBox="1">
            <a:spLocks/>
          </p:cNvSpPr>
          <p:nvPr/>
        </p:nvSpPr>
        <p:spPr>
          <a:xfrm>
            <a:off x="8910735" y="6078828"/>
            <a:ext cx="2827534" cy="321971"/>
          </a:xfrm>
          <a:prstGeom prst="rect">
            <a:avLst/>
          </a:prstGeom>
        </p:spPr>
        <p:txBody>
          <a:bodyPr vert="horz" lIns="0" tIns="0" rIns="0" bIns="0" rtlCol="0" anchor="b">
            <a:noAutofit/>
          </a:bodyPr>
          <a:lstStyle>
            <a:lvl1pPr indent="0" algn="r">
              <a:lnSpc>
                <a:spcPct val="100000"/>
              </a:lnSpc>
              <a:spcBef>
                <a:spcPts val="0"/>
              </a:spcBef>
              <a:buFont typeface="Arial" panose="020B0604020202020204" pitchFamily="34" charset="0"/>
              <a:buNone/>
              <a:defRPr sz="900" b="0" i="0" baseline="0">
                <a:solidFill>
                  <a:srgbClr val="737373"/>
                </a:solidFill>
                <a:latin typeface="SegoeUI" charset="0"/>
                <a:ea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rgbClr val="737373"/>
                </a:solidFill>
                <a:effectLst/>
                <a:uLnTx/>
                <a:uFillTx/>
                <a:latin typeface="SegoeUI" charset="0"/>
                <a:cs typeface="Segoe UI" panose="020B0502040204020203" pitchFamily="34" charset="0"/>
              </a:rPr>
              <a:t>Gartner Market Statistics, 2019.</a:t>
            </a:r>
          </a:p>
        </p:txBody>
      </p:sp>
      <p:grpSp>
        <p:nvGrpSpPr>
          <p:cNvPr id="3" name="Group 2">
            <a:extLst>
              <a:ext uri="{FF2B5EF4-FFF2-40B4-BE49-F238E27FC236}">
                <a16:creationId xmlns:a16="http://schemas.microsoft.com/office/drawing/2014/main" id="{4228206E-36C4-8A4B-9851-ADEE8A7E2A16}"/>
              </a:ext>
            </a:extLst>
          </p:cNvPr>
          <p:cNvGrpSpPr/>
          <p:nvPr/>
        </p:nvGrpSpPr>
        <p:grpSpPr>
          <a:xfrm>
            <a:off x="612627" y="1948252"/>
            <a:ext cx="7060060" cy="3997278"/>
            <a:chOff x="612627" y="1694798"/>
            <a:chExt cx="7060060" cy="3997278"/>
          </a:xfrm>
        </p:grpSpPr>
        <p:sp>
          <p:nvSpPr>
            <p:cNvPr id="81" name="Trapezoid 80">
              <a:extLst>
                <a:ext uri="{FF2B5EF4-FFF2-40B4-BE49-F238E27FC236}">
                  <a16:creationId xmlns:a16="http://schemas.microsoft.com/office/drawing/2014/main" id="{32665ABC-C866-724F-8DB1-09743973067A}"/>
                </a:ext>
              </a:extLst>
            </p:cNvPr>
            <p:cNvSpPr/>
            <p:nvPr/>
          </p:nvSpPr>
          <p:spPr>
            <a:xfrm rot="16200000">
              <a:off x="1925588" y="1436067"/>
              <a:ext cx="3588396" cy="4119338"/>
            </a:xfrm>
            <a:custGeom>
              <a:avLst/>
              <a:gdLst>
                <a:gd name="connsiteX0" fmla="*/ 0 w 4116430"/>
                <a:gd name="connsiteY0" fmla="*/ 4338276 h 4338276"/>
                <a:gd name="connsiteX1" fmla="*/ 863051 w 4116430"/>
                <a:gd name="connsiteY1" fmla="*/ 0 h 4338276"/>
                <a:gd name="connsiteX2" fmla="*/ 3253379 w 4116430"/>
                <a:gd name="connsiteY2" fmla="*/ 0 h 4338276"/>
                <a:gd name="connsiteX3" fmla="*/ 4116430 w 4116430"/>
                <a:gd name="connsiteY3" fmla="*/ 4338276 h 4338276"/>
                <a:gd name="connsiteX4" fmla="*/ 0 w 4116430"/>
                <a:gd name="connsiteY4" fmla="*/ 4338276 h 4338276"/>
                <a:gd name="connsiteX0" fmla="*/ 0 w 3852413"/>
                <a:gd name="connsiteY0" fmla="*/ 4338276 h 4338276"/>
                <a:gd name="connsiteX1" fmla="*/ 863051 w 3852413"/>
                <a:gd name="connsiteY1" fmla="*/ 0 h 4338276"/>
                <a:gd name="connsiteX2" fmla="*/ 3253379 w 3852413"/>
                <a:gd name="connsiteY2" fmla="*/ 0 h 4338276"/>
                <a:gd name="connsiteX3" fmla="*/ 3852413 w 3852413"/>
                <a:gd name="connsiteY3" fmla="*/ 4087138 h 4338276"/>
                <a:gd name="connsiteX4" fmla="*/ 0 w 3852413"/>
                <a:gd name="connsiteY4" fmla="*/ 4338276 h 4338276"/>
                <a:gd name="connsiteX0" fmla="*/ 0 w 3588396"/>
                <a:gd name="connsiteY0" fmla="*/ 4119338 h 4119338"/>
                <a:gd name="connsiteX1" fmla="*/ 599034 w 3588396"/>
                <a:gd name="connsiteY1" fmla="*/ 0 h 4119338"/>
                <a:gd name="connsiteX2" fmla="*/ 2989362 w 3588396"/>
                <a:gd name="connsiteY2" fmla="*/ 0 h 4119338"/>
                <a:gd name="connsiteX3" fmla="*/ 3588396 w 3588396"/>
                <a:gd name="connsiteY3" fmla="*/ 4087138 h 4119338"/>
                <a:gd name="connsiteX4" fmla="*/ 0 w 3588396"/>
                <a:gd name="connsiteY4" fmla="*/ 4119338 h 411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396" h="4119338">
                  <a:moveTo>
                    <a:pt x="0" y="4119338"/>
                  </a:moveTo>
                  <a:lnTo>
                    <a:pt x="599034" y="0"/>
                  </a:lnTo>
                  <a:lnTo>
                    <a:pt x="2989362" y="0"/>
                  </a:lnTo>
                  <a:lnTo>
                    <a:pt x="3588396" y="4087138"/>
                  </a:lnTo>
                  <a:lnTo>
                    <a:pt x="0" y="4119338"/>
                  </a:lnTo>
                  <a:close/>
                </a:path>
              </a:pathLst>
            </a:custGeom>
            <a:solidFill>
              <a:srgbClr val="A053C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7E56056-01AA-D84D-A892-49A64F82FC32}"/>
                </a:ext>
              </a:extLst>
            </p:cNvPr>
            <p:cNvSpPr>
              <a:spLocks noChangeAspect="1"/>
            </p:cNvSpPr>
            <p:nvPr/>
          </p:nvSpPr>
          <p:spPr>
            <a:xfrm>
              <a:off x="612627" y="2302279"/>
              <a:ext cx="2386915" cy="23869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D9B4303F-92B0-9D4E-A1E1-7AD66C9F1504}"/>
                </a:ext>
              </a:extLst>
            </p:cNvPr>
            <p:cNvSpPr>
              <a:spLocks noChangeAspect="1"/>
            </p:cNvSpPr>
            <p:nvPr/>
          </p:nvSpPr>
          <p:spPr>
            <a:xfrm>
              <a:off x="4070811" y="1694798"/>
              <a:ext cx="3601876" cy="3601876"/>
            </a:xfrm>
            <a:prstGeom prst="ellips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Text Placeholder 2">
              <a:extLst>
                <a:ext uri="{FF2B5EF4-FFF2-40B4-BE49-F238E27FC236}">
                  <a16:creationId xmlns:a16="http://schemas.microsoft.com/office/drawing/2014/main" id="{09DC630F-F45C-2345-929F-AA3C0AA5CE5A}"/>
                </a:ext>
              </a:extLst>
            </p:cNvPr>
            <p:cNvSpPr txBox="1">
              <a:spLocks/>
            </p:cNvSpPr>
            <p:nvPr/>
          </p:nvSpPr>
          <p:spPr>
            <a:xfrm>
              <a:off x="1233495" y="4821666"/>
              <a:ext cx="1145178"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2019</a:t>
              </a:r>
            </a:p>
          </p:txBody>
        </p:sp>
        <p:sp>
          <p:nvSpPr>
            <p:cNvPr id="85" name="Text Placeholder 2">
              <a:extLst>
                <a:ext uri="{FF2B5EF4-FFF2-40B4-BE49-F238E27FC236}">
                  <a16:creationId xmlns:a16="http://schemas.microsoft.com/office/drawing/2014/main" id="{F8A2588F-F091-9945-B736-872E4423AD8A}"/>
                </a:ext>
              </a:extLst>
            </p:cNvPr>
            <p:cNvSpPr txBox="1">
              <a:spLocks/>
            </p:cNvSpPr>
            <p:nvPr/>
          </p:nvSpPr>
          <p:spPr>
            <a:xfrm>
              <a:off x="977759" y="3338770"/>
              <a:ext cx="1656650"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$14.3 billion</a:t>
              </a:r>
            </a:p>
          </p:txBody>
        </p:sp>
        <p:sp>
          <p:nvSpPr>
            <p:cNvPr id="88" name="Text Placeholder 2">
              <a:extLst>
                <a:ext uri="{FF2B5EF4-FFF2-40B4-BE49-F238E27FC236}">
                  <a16:creationId xmlns:a16="http://schemas.microsoft.com/office/drawing/2014/main" id="{8AD1A789-3B19-F045-A003-CB60B52E6923}"/>
                </a:ext>
              </a:extLst>
            </p:cNvPr>
            <p:cNvSpPr txBox="1">
              <a:spLocks/>
            </p:cNvSpPr>
            <p:nvPr/>
          </p:nvSpPr>
          <p:spPr>
            <a:xfrm>
              <a:off x="5020486" y="5405844"/>
              <a:ext cx="1702526"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2022 projected</a:t>
              </a:r>
            </a:p>
          </p:txBody>
        </p:sp>
        <p:sp>
          <p:nvSpPr>
            <p:cNvPr id="89" name="Text Placeholder 2">
              <a:extLst>
                <a:ext uri="{FF2B5EF4-FFF2-40B4-BE49-F238E27FC236}">
                  <a16:creationId xmlns:a16="http://schemas.microsoft.com/office/drawing/2014/main" id="{7C89F07D-7EC3-3B4A-A8E8-E1765B8939AB}"/>
                </a:ext>
              </a:extLst>
            </p:cNvPr>
            <p:cNvSpPr txBox="1">
              <a:spLocks/>
            </p:cNvSpPr>
            <p:nvPr/>
          </p:nvSpPr>
          <p:spPr>
            <a:xfrm>
              <a:off x="4936740" y="3338770"/>
              <a:ext cx="1870018"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$32.4 billion</a:t>
              </a:r>
            </a:p>
          </p:txBody>
        </p:sp>
      </p:grpSp>
      <p:sp>
        <p:nvSpPr>
          <p:cNvPr id="163" name="Text Placeholder 1">
            <a:extLst>
              <a:ext uri="{FF2B5EF4-FFF2-40B4-BE49-F238E27FC236}">
                <a16:creationId xmlns:a16="http://schemas.microsoft.com/office/drawing/2014/main" id="{EE601012-D150-D844-B125-1D934F941DBE}"/>
              </a:ext>
            </a:extLst>
          </p:cNvPr>
          <p:cNvSpPr txBox="1">
            <a:spLocks/>
          </p:cNvSpPr>
          <p:nvPr/>
        </p:nvSpPr>
        <p:spPr>
          <a:xfrm>
            <a:off x="8221989" y="2006054"/>
            <a:ext cx="2719343" cy="3939475"/>
          </a:xfrm>
          <a:prstGeom prst="rect">
            <a:avLst/>
          </a:prstGeom>
        </p:spPr>
        <p:txBody>
          <a:bodyPr vert="horz" lIns="0" tIns="0" rIns="0" bIns="0" rtlCol="0" anchor="ctr">
            <a:normAutofit/>
          </a:bodyPr>
          <a:lstStyle>
            <a:lvl1pPr indent="0">
              <a:lnSpc>
                <a:spcPct val="100000"/>
              </a:lnSpc>
              <a:spcBef>
                <a:spcPts val="0"/>
              </a:spcBef>
              <a:buFont typeface="Arial" panose="020B0604020202020204" pitchFamily="34" charset="0"/>
              <a:buNone/>
              <a:defRPr b="1" i="0">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i="0">
                <a:latin typeface="Segoe UI Semibold" panose="020B0502040204020203" pitchFamily="34" charset="0"/>
                <a:cs typeface="Segoe UI Semibold" panose="020B0502040204020203" pitchFamily="34" charset="0"/>
              </a:defRPr>
            </a:lvl3pPr>
            <a:lvl4pPr indent="0">
              <a:lnSpc>
                <a:spcPct val="90000"/>
              </a:lnSpc>
              <a:spcBef>
                <a:spcPts val="500"/>
              </a:spcBef>
              <a:buFont typeface="Arial" panose="020B0604020202020204" pitchFamily="34" charset="0"/>
              <a:buNone/>
              <a:defRPr b="1"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Market size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Gartner predicts </a:t>
            </a:r>
            <a:r>
              <a:rPr kumimoji="0" lang="en-US" sz="140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PowerApps and Microsoft Flow’s total addressable market to be over $14.3 billion </a:t>
            </a:r>
            <a:r>
              <a:rPr lang="en-US" sz="1400" dirty="0">
                <a:solidFill>
                  <a:srgbClr val="000000"/>
                </a:solidFill>
              </a:rPr>
              <a:t>in 2019</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and it is projected to grow to </a:t>
            </a:r>
            <a:r>
              <a:rPr kumimoji="0" lang="en-US" sz="14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$32.4 billion in 2022.</a:t>
            </a:r>
            <a:endParaRPr kumimoji="0" lang="en-US" sz="18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F23551C1-AC7B-4E0A-909B-C71C54A706C4}"/>
              </a:ext>
            </a:extLst>
          </p:cNvPr>
          <p:cNvSpPr/>
          <p:nvPr/>
        </p:nvSpPr>
        <p:spPr>
          <a:xfrm>
            <a:off x="8221989" y="2628781"/>
            <a:ext cx="1412146" cy="800219"/>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a:ea typeface="+mn-ea"/>
                <a:cs typeface="+mn-cs"/>
              </a:rPr>
              <a:t>&gt;2X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03088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63712E-6A10-4A45-A4F6-9271006AB602}"/>
              </a:ext>
            </a:extLst>
          </p:cNvPr>
          <p:cNvSpPr/>
          <p:nvPr/>
        </p:nvSpPr>
        <p:spPr bwMode="auto">
          <a:xfrm>
            <a:off x="2013157" y="4309919"/>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Financial</a:t>
            </a:r>
          </a:p>
        </p:txBody>
      </p:sp>
      <p:sp>
        <p:nvSpPr>
          <p:cNvPr id="3" name="Rectangle 2">
            <a:hlinkClick r:id="rId2"/>
            <a:extLst>
              <a:ext uri="{FF2B5EF4-FFF2-40B4-BE49-F238E27FC236}">
                <a16:creationId xmlns:a16="http://schemas.microsoft.com/office/drawing/2014/main" id="{6EA36121-F1E7-49E8-9822-D935F8E9A2B5}"/>
              </a:ext>
            </a:extLst>
          </p:cNvPr>
          <p:cNvSpPr/>
          <p:nvPr/>
        </p:nvSpPr>
        <p:spPr bwMode="auto">
          <a:xfrm>
            <a:off x="8996849" y="1871051"/>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UFO Sightings</a:t>
            </a:r>
          </a:p>
        </p:txBody>
      </p:sp>
      <p:sp>
        <p:nvSpPr>
          <p:cNvPr id="4" name="Rectangle 3">
            <a:extLst>
              <a:ext uri="{FF2B5EF4-FFF2-40B4-BE49-F238E27FC236}">
                <a16:creationId xmlns:a16="http://schemas.microsoft.com/office/drawing/2014/main" id="{75202D78-09F2-40F3-BD7A-5DEBC0619FB6}"/>
              </a:ext>
            </a:extLst>
          </p:cNvPr>
          <p:cNvSpPr/>
          <p:nvPr/>
        </p:nvSpPr>
        <p:spPr bwMode="auto">
          <a:xfrm>
            <a:off x="6230082" y="1885659"/>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Government</a:t>
            </a:r>
          </a:p>
        </p:txBody>
      </p:sp>
      <p:sp>
        <p:nvSpPr>
          <p:cNvPr id="5" name="Rectangle 4">
            <a:extLst>
              <a:ext uri="{FF2B5EF4-FFF2-40B4-BE49-F238E27FC236}">
                <a16:creationId xmlns:a16="http://schemas.microsoft.com/office/drawing/2014/main" id="{B527EE6D-C5FF-45B1-AE34-6516F3715E10}"/>
              </a:ext>
            </a:extLst>
          </p:cNvPr>
          <p:cNvSpPr/>
          <p:nvPr/>
        </p:nvSpPr>
        <p:spPr bwMode="auto">
          <a:xfrm>
            <a:off x="7578115" y="4309921"/>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Hotels</a:t>
            </a:r>
          </a:p>
        </p:txBody>
      </p:sp>
      <p:sp>
        <p:nvSpPr>
          <p:cNvPr id="6" name="Rectangle 5">
            <a:extLst>
              <a:ext uri="{FF2B5EF4-FFF2-40B4-BE49-F238E27FC236}">
                <a16:creationId xmlns:a16="http://schemas.microsoft.com/office/drawing/2014/main" id="{199DF29A-8A5B-453C-B7B2-311D4A3CF10B}"/>
              </a:ext>
            </a:extLst>
          </p:cNvPr>
          <p:cNvSpPr/>
          <p:nvPr/>
        </p:nvSpPr>
        <p:spPr bwMode="auto">
          <a:xfrm>
            <a:off x="4795636" y="430992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Sleigh Sightings</a:t>
            </a:r>
          </a:p>
        </p:txBody>
      </p:sp>
      <p:sp>
        <p:nvSpPr>
          <p:cNvPr id="7" name="Rectangle 6">
            <a:hlinkClick r:id="rId3"/>
            <a:extLst>
              <a:ext uri="{FF2B5EF4-FFF2-40B4-BE49-F238E27FC236}">
                <a16:creationId xmlns:a16="http://schemas.microsoft.com/office/drawing/2014/main" id="{84388755-149B-44F0-978B-FB8B8A5B45F5}"/>
              </a:ext>
            </a:extLst>
          </p:cNvPr>
          <p:cNvSpPr/>
          <p:nvPr/>
        </p:nvSpPr>
        <p:spPr bwMode="auto">
          <a:xfrm>
            <a:off x="3463315" y="1885661"/>
            <a:ext cx="2253006" cy="1998483"/>
          </a:xfrm>
          <a:prstGeom prst="rect">
            <a:avLst/>
          </a:prstGeom>
          <a:solidFill>
            <a:srgbClr val="91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Prospects</a:t>
            </a:r>
          </a:p>
        </p:txBody>
      </p:sp>
      <p:sp>
        <p:nvSpPr>
          <p:cNvPr id="8" name="Title 1">
            <a:extLst>
              <a:ext uri="{FF2B5EF4-FFF2-40B4-BE49-F238E27FC236}">
                <a16:creationId xmlns:a16="http://schemas.microsoft.com/office/drawing/2014/main" id="{1FD703EA-5AA1-40A4-A878-D93D4F3D50AD}"/>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Different Hacks</a:t>
            </a:r>
          </a:p>
        </p:txBody>
      </p:sp>
      <p:pic>
        <p:nvPicPr>
          <p:cNvPr id="13" name="Picture 12" descr="A close up of a logo&#10;&#10;Description automatically generated">
            <a:extLst>
              <a:ext uri="{FF2B5EF4-FFF2-40B4-BE49-F238E27FC236}">
                <a16:creationId xmlns:a16="http://schemas.microsoft.com/office/drawing/2014/main" id="{9512F81B-328A-420A-B7D9-B50B7F7C9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548" y="1885661"/>
            <a:ext cx="2253006" cy="2011051"/>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0189F20E-B11E-488C-B7AE-34ED72A1E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3937" y="2083324"/>
            <a:ext cx="1187777" cy="1187777"/>
          </a:xfrm>
          <a:prstGeom prst="rect">
            <a:avLst/>
          </a:prstGeom>
        </p:spPr>
      </p:pic>
      <p:pic>
        <p:nvPicPr>
          <p:cNvPr id="12" name="Picture 11" descr="A close up of a logo&#10;&#10;Description automatically generated">
            <a:extLst>
              <a:ext uri="{FF2B5EF4-FFF2-40B4-BE49-F238E27FC236}">
                <a16:creationId xmlns:a16="http://schemas.microsoft.com/office/drawing/2014/main" id="{EFD1074A-5E3C-4897-8780-49E00E9265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5262" y="2069236"/>
            <a:ext cx="1182645" cy="1182645"/>
          </a:xfrm>
          <a:prstGeom prst="rect">
            <a:avLst/>
          </a:prstGeom>
        </p:spPr>
      </p:pic>
      <p:pic>
        <p:nvPicPr>
          <p:cNvPr id="15" name="Picture 14" descr="A close up of a logo&#10;&#10;Description automatically generated">
            <a:extLst>
              <a:ext uri="{FF2B5EF4-FFF2-40B4-BE49-F238E27FC236}">
                <a16:creationId xmlns:a16="http://schemas.microsoft.com/office/drawing/2014/main" id="{B5DDD22A-DEDF-4CEB-BA1D-74A31F249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5574" y="2162613"/>
            <a:ext cx="1108488" cy="11084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6E3DF63D-391B-45C9-A183-95770432D0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0938" y="4553146"/>
            <a:ext cx="1247961" cy="1247961"/>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3F0AFBB7-8924-4F8C-8CF3-D6A58BAF46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4869" y="4449506"/>
            <a:ext cx="1285613" cy="1285613"/>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0F68CA45-06BB-4070-ACD7-050E43182A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7497" y="4466865"/>
            <a:ext cx="1334242" cy="1334242"/>
          </a:xfrm>
          <a:prstGeom prst="rect">
            <a:avLst/>
          </a:prstGeom>
        </p:spPr>
      </p:pic>
    </p:spTree>
    <p:extLst>
      <p:ext uri="{BB962C8B-B14F-4D97-AF65-F5344CB8AC3E}">
        <p14:creationId xmlns:p14="http://schemas.microsoft.com/office/powerpoint/2010/main" val="34780932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B368-C92A-4699-B917-42B121E37A7D}"/>
              </a:ext>
            </a:extLst>
          </p:cNvPr>
          <p:cNvSpPr>
            <a:spLocks noGrp="1"/>
          </p:cNvSpPr>
          <p:nvPr>
            <p:ph type="title"/>
          </p:nvPr>
        </p:nvSpPr>
        <p:spPr/>
        <p:txBody>
          <a:bodyPr/>
          <a:lstStyle/>
          <a:p>
            <a:r>
              <a:rPr lang="en-GB" dirty="0"/>
              <a:t>Lab Structure (It’s the same for all data sets)</a:t>
            </a:r>
          </a:p>
        </p:txBody>
      </p:sp>
      <p:graphicFrame>
        <p:nvGraphicFramePr>
          <p:cNvPr id="4" name="Table 4">
            <a:extLst>
              <a:ext uri="{FF2B5EF4-FFF2-40B4-BE49-F238E27FC236}">
                <a16:creationId xmlns:a16="http://schemas.microsoft.com/office/drawing/2014/main" id="{AEC3D831-FE54-416A-B82D-632AE5877415}"/>
              </a:ext>
            </a:extLst>
          </p:cNvPr>
          <p:cNvGraphicFramePr>
            <a:graphicFrameLocks noGrp="1"/>
          </p:cNvGraphicFramePr>
          <p:nvPr>
            <p:extLst>
              <p:ext uri="{D42A27DB-BD31-4B8C-83A1-F6EECF244321}">
                <p14:modId xmlns:p14="http://schemas.microsoft.com/office/powerpoint/2010/main" val="1238931317"/>
              </p:ext>
            </p:extLst>
          </p:nvPr>
        </p:nvGraphicFramePr>
        <p:xfrm>
          <a:off x="588263" y="1558651"/>
          <a:ext cx="11018520" cy="4861560"/>
        </p:xfrm>
        <a:graphic>
          <a:graphicData uri="http://schemas.openxmlformats.org/drawingml/2006/table">
            <a:tbl>
              <a:tblPr firstRow="1" bandRow="1">
                <a:tableStyleId>{5C22544A-7EE6-4342-B048-85BDC9FD1C3A}</a:tableStyleId>
              </a:tblPr>
              <a:tblGrid>
                <a:gridCol w="4483358">
                  <a:extLst>
                    <a:ext uri="{9D8B030D-6E8A-4147-A177-3AD203B41FA5}">
                      <a16:colId xmlns:a16="http://schemas.microsoft.com/office/drawing/2014/main" val="2642334238"/>
                    </a:ext>
                  </a:extLst>
                </a:gridCol>
                <a:gridCol w="2862322">
                  <a:extLst>
                    <a:ext uri="{9D8B030D-6E8A-4147-A177-3AD203B41FA5}">
                      <a16:colId xmlns:a16="http://schemas.microsoft.com/office/drawing/2014/main" val="4288704092"/>
                    </a:ext>
                  </a:extLst>
                </a:gridCol>
                <a:gridCol w="3672840">
                  <a:extLst>
                    <a:ext uri="{9D8B030D-6E8A-4147-A177-3AD203B41FA5}">
                      <a16:colId xmlns:a16="http://schemas.microsoft.com/office/drawing/2014/main" val="3815330449"/>
                    </a:ext>
                  </a:extLst>
                </a:gridCol>
              </a:tblGrid>
              <a:tr h="370840">
                <a:tc>
                  <a:txBody>
                    <a:bodyPr/>
                    <a:lstStyle/>
                    <a:p>
                      <a:r>
                        <a:rPr lang="en-GB" dirty="0"/>
                        <a:t>Lab Title</a:t>
                      </a:r>
                    </a:p>
                  </a:txBody>
                  <a:tcPr/>
                </a:tc>
                <a:tc>
                  <a:txBody>
                    <a:bodyPr/>
                    <a:lstStyle/>
                    <a:p>
                      <a:r>
                        <a:rPr lang="en-GB" dirty="0"/>
                        <a:t>Technology</a:t>
                      </a:r>
                    </a:p>
                  </a:txBody>
                  <a:tcPr/>
                </a:tc>
                <a:tc>
                  <a:txBody>
                    <a:bodyPr/>
                    <a:lstStyle/>
                    <a:p>
                      <a:r>
                        <a:rPr lang="en-GB" dirty="0"/>
                        <a:t>Required / Dependencies</a:t>
                      </a:r>
                    </a:p>
                  </a:txBody>
                  <a:tcPr/>
                </a:tc>
                <a:extLst>
                  <a:ext uri="{0D108BD9-81ED-4DB2-BD59-A6C34878D82A}">
                    <a16:rowId xmlns:a16="http://schemas.microsoft.com/office/drawing/2014/main" val="1068673310"/>
                  </a:ext>
                </a:extLst>
              </a:tr>
              <a:tr h="370840">
                <a:tc>
                  <a:txBody>
                    <a:bodyPr/>
                    <a:lstStyle/>
                    <a:p>
                      <a:r>
                        <a:rPr lang="en-GB" b="1" dirty="0"/>
                        <a:t>Lab 1: </a:t>
                      </a:r>
                      <a:r>
                        <a:rPr lang="en-GB" dirty="0"/>
                        <a:t>Data &amp; Common Data Service</a:t>
                      </a:r>
                    </a:p>
                  </a:txBody>
                  <a:tcPr/>
                </a:tc>
                <a:tc>
                  <a:txBody>
                    <a:bodyPr/>
                    <a:lstStyle/>
                    <a:p>
                      <a:r>
                        <a:rPr lang="en-GB" dirty="0"/>
                        <a:t>CDS &amp; Power Query</a:t>
                      </a:r>
                    </a:p>
                  </a:txBody>
                  <a:tcPr/>
                </a:tc>
                <a:tc>
                  <a:txBody>
                    <a:bodyPr/>
                    <a:lstStyle/>
                    <a:p>
                      <a:r>
                        <a:rPr lang="en-GB" dirty="0"/>
                        <a:t>Mandatory</a:t>
                      </a:r>
                    </a:p>
                  </a:txBody>
                  <a:tcPr/>
                </a:tc>
                <a:extLst>
                  <a:ext uri="{0D108BD9-81ED-4DB2-BD59-A6C34878D82A}">
                    <a16:rowId xmlns:a16="http://schemas.microsoft.com/office/drawing/2014/main" val="1397756914"/>
                  </a:ext>
                </a:extLst>
              </a:tr>
              <a:tr h="370840">
                <a:tc>
                  <a:txBody>
                    <a:bodyPr/>
                    <a:lstStyle/>
                    <a:p>
                      <a:r>
                        <a:rPr lang="en-GB" b="1" dirty="0"/>
                        <a:t>Lab 2: </a:t>
                      </a:r>
                      <a:r>
                        <a:rPr lang="en-GB" dirty="0"/>
                        <a:t>Configuring the CDS : Forms, Views &amp; Charts</a:t>
                      </a:r>
                    </a:p>
                  </a:txBody>
                  <a:tcPr/>
                </a:tc>
                <a:tc>
                  <a:txBody>
                    <a:bodyPr/>
                    <a:lstStyle/>
                    <a:p>
                      <a:r>
                        <a:rPr lang="en-GB" dirty="0"/>
                        <a:t>CDS</a:t>
                      </a:r>
                    </a:p>
                  </a:txBody>
                  <a:tcPr/>
                </a:tc>
                <a:tc>
                  <a:txBody>
                    <a:bodyPr/>
                    <a:lstStyle/>
                    <a:p>
                      <a:r>
                        <a:rPr lang="en-GB" b="1" dirty="0"/>
                        <a:t>Lab 1</a:t>
                      </a:r>
                    </a:p>
                  </a:txBody>
                  <a:tcPr/>
                </a:tc>
                <a:extLst>
                  <a:ext uri="{0D108BD9-81ED-4DB2-BD59-A6C34878D82A}">
                    <a16:rowId xmlns:a16="http://schemas.microsoft.com/office/drawing/2014/main" val="543071719"/>
                  </a:ext>
                </a:extLst>
              </a:tr>
              <a:tr h="370840">
                <a:tc>
                  <a:txBody>
                    <a:bodyPr/>
                    <a:lstStyle/>
                    <a:p>
                      <a:r>
                        <a:rPr lang="en-GB" b="1" dirty="0"/>
                        <a:t>Lab 3: </a:t>
                      </a:r>
                      <a:r>
                        <a:rPr lang="en-GB" dirty="0"/>
                        <a:t>Configuring Business Process Flow, Model Driven Apps &amp; Dashboards</a:t>
                      </a:r>
                    </a:p>
                  </a:txBody>
                  <a:tcPr/>
                </a:tc>
                <a:tc>
                  <a:txBody>
                    <a:bodyPr/>
                    <a:lstStyle/>
                    <a:p>
                      <a:r>
                        <a:rPr lang="en-GB" dirty="0"/>
                        <a:t>Power Automate &amp; Power Apps( Model-driven) designer</a:t>
                      </a:r>
                    </a:p>
                  </a:txBody>
                  <a:tcPr/>
                </a:tc>
                <a:tc>
                  <a:txBody>
                    <a:bodyPr/>
                    <a:lstStyle/>
                    <a:p>
                      <a:r>
                        <a:rPr lang="en-GB" b="1" dirty="0"/>
                        <a:t>Lab 1 </a:t>
                      </a:r>
                      <a:r>
                        <a:rPr lang="en-GB" dirty="0"/>
                        <a:t>&amp; Small part of </a:t>
                      </a:r>
                      <a:r>
                        <a:rPr lang="en-GB" b="1" dirty="0"/>
                        <a:t>Lab 2 </a:t>
                      </a:r>
                      <a:r>
                        <a:rPr lang="en-GB" dirty="0"/>
                        <a:t>(Charts)</a:t>
                      </a:r>
                    </a:p>
                  </a:txBody>
                  <a:tcPr/>
                </a:tc>
                <a:extLst>
                  <a:ext uri="{0D108BD9-81ED-4DB2-BD59-A6C34878D82A}">
                    <a16:rowId xmlns:a16="http://schemas.microsoft.com/office/drawing/2014/main" val="1721670799"/>
                  </a:ext>
                </a:extLst>
              </a:tr>
              <a:tr h="370840">
                <a:tc>
                  <a:txBody>
                    <a:bodyPr/>
                    <a:lstStyle/>
                    <a:p>
                      <a:r>
                        <a:rPr lang="en-GB" b="1" dirty="0"/>
                        <a:t>Lab 4: </a:t>
                      </a:r>
                      <a:r>
                        <a:rPr lang="en-GB" dirty="0"/>
                        <a:t>Configuring Microsoft Flow</a:t>
                      </a:r>
                    </a:p>
                  </a:txBody>
                  <a:tcPr/>
                </a:tc>
                <a:tc>
                  <a:txBody>
                    <a:bodyPr/>
                    <a:lstStyle/>
                    <a:p>
                      <a:r>
                        <a:rPr lang="en-GB" dirty="0"/>
                        <a:t>Power Automate</a:t>
                      </a:r>
                    </a:p>
                  </a:txBody>
                  <a:tcPr/>
                </a:tc>
                <a:tc>
                  <a:txBody>
                    <a:bodyPr/>
                    <a:lstStyle/>
                    <a:p>
                      <a:r>
                        <a:rPr lang="en-GB" b="1" dirty="0"/>
                        <a:t>Lab 1</a:t>
                      </a:r>
                    </a:p>
                  </a:txBody>
                  <a:tcPr/>
                </a:tc>
                <a:extLst>
                  <a:ext uri="{0D108BD9-81ED-4DB2-BD59-A6C34878D82A}">
                    <a16:rowId xmlns:a16="http://schemas.microsoft.com/office/drawing/2014/main" val="4252522944"/>
                  </a:ext>
                </a:extLst>
              </a:tr>
              <a:tr h="370840">
                <a:tc>
                  <a:txBody>
                    <a:bodyPr/>
                    <a:lstStyle/>
                    <a:p>
                      <a:r>
                        <a:rPr lang="en-GB" b="1" dirty="0"/>
                        <a:t>Lab 5: </a:t>
                      </a:r>
                      <a:r>
                        <a:rPr lang="en-GB" dirty="0"/>
                        <a:t>Configuring Basic Power BI Dashboard</a:t>
                      </a:r>
                    </a:p>
                  </a:txBody>
                  <a:tcPr/>
                </a:tc>
                <a:tc>
                  <a:txBody>
                    <a:bodyPr/>
                    <a:lstStyle/>
                    <a:p>
                      <a:r>
                        <a:rPr lang="en-GB" dirty="0"/>
                        <a:t>Power BI</a:t>
                      </a:r>
                    </a:p>
                  </a:txBody>
                  <a:tcPr/>
                </a:tc>
                <a:tc>
                  <a:txBody>
                    <a:bodyPr/>
                    <a:lstStyle/>
                    <a:p>
                      <a:r>
                        <a:rPr lang="en-GB" b="1" dirty="0"/>
                        <a:t>Lab 1</a:t>
                      </a:r>
                    </a:p>
                  </a:txBody>
                  <a:tcPr/>
                </a:tc>
                <a:extLst>
                  <a:ext uri="{0D108BD9-81ED-4DB2-BD59-A6C34878D82A}">
                    <a16:rowId xmlns:a16="http://schemas.microsoft.com/office/drawing/2014/main" val="1180788268"/>
                  </a:ext>
                </a:extLst>
              </a:tr>
              <a:tr h="370840">
                <a:tc>
                  <a:txBody>
                    <a:bodyPr/>
                    <a:lstStyle/>
                    <a:p>
                      <a:r>
                        <a:rPr lang="en-GB" b="1" dirty="0"/>
                        <a:t>Lab 6: </a:t>
                      </a:r>
                      <a:r>
                        <a:rPr lang="en-GB" dirty="0"/>
                        <a:t>Configuring Prospect Management Canvas App</a:t>
                      </a:r>
                    </a:p>
                  </a:txBody>
                  <a:tcPr/>
                </a:tc>
                <a:tc>
                  <a:txBody>
                    <a:bodyPr/>
                    <a:lstStyle/>
                    <a:p>
                      <a:r>
                        <a:rPr lang="en-GB" dirty="0"/>
                        <a:t>Power Apps (Canvas)</a:t>
                      </a:r>
                    </a:p>
                  </a:txBody>
                  <a:tcPr/>
                </a:tc>
                <a:tc>
                  <a:txBody>
                    <a:bodyPr/>
                    <a:lstStyle/>
                    <a:p>
                      <a:r>
                        <a:rPr lang="en-GB" b="1" dirty="0"/>
                        <a:t>Lab 1  </a:t>
                      </a:r>
                      <a:r>
                        <a:rPr lang="en-GB" dirty="0"/>
                        <a:t>&amp; Small part of </a:t>
                      </a:r>
                      <a:r>
                        <a:rPr lang="en-GB" b="1" dirty="0"/>
                        <a:t>Lab 5</a:t>
                      </a:r>
                    </a:p>
                  </a:txBody>
                  <a:tcPr/>
                </a:tc>
                <a:extLst>
                  <a:ext uri="{0D108BD9-81ED-4DB2-BD59-A6C34878D82A}">
                    <a16:rowId xmlns:a16="http://schemas.microsoft.com/office/drawing/2014/main" val="2318498503"/>
                  </a:ext>
                </a:extLst>
              </a:tr>
              <a:tr h="370840">
                <a:tc>
                  <a:txBody>
                    <a:bodyPr/>
                    <a:lstStyle/>
                    <a:p>
                      <a:r>
                        <a:rPr lang="en-GB" b="1" dirty="0"/>
                        <a:t>Lab 7</a:t>
                      </a:r>
                      <a:r>
                        <a:rPr lang="en-GB" dirty="0"/>
                        <a:t>: AI Builder</a:t>
                      </a:r>
                    </a:p>
                  </a:txBody>
                  <a:tcPr/>
                </a:tc>
                <a:tc>
                  <a:txBody>
                    <a:bodyPr/>
                    <a:lstStyle/>
                    <a:p>
                      <a:r>
                        <a:rPr lang="en-GB" dirty="0"/>
                        <a:t>CDS, Power Apps (Model Driven &amp; Canvas) &amp; Power Automate</a:t>
                      </a:r>
                    </a:p>
                  </a:txBody>
                  <a:tcPr/>
                </a:tc>
                <a:tc>
                  <a:txBody>
                    <a:bodyPr/>
                    <a:lstStyle/>
                    <a:p>
                      <a:r>
                        <a:rPr lang="en-GB" b="1" dirty="0"/>
                        <a:t>Lab 1, Lab 3, Lab 6</a:t>
                      </a:r>
                    </a:p>
                  </a:txBody>
                  <a:tcPr/>
                </a:tc>
                <a:extLst>
                  <a:ext uri="{0D108BD9-81ED-4DB2-BD59-A6C34878D82A}">
                    <a16:rowId xmlns:a16="http://schemas.microsoft.com/office/drawing/2014/main" val="1885746897"/>
                  </a:ext>
                </a:extLst>
              </a:tr>
            </a:tbl>
          </a:graphicData>
        </a:graphic>
      </p:graphicFrame>
    </p:spTree>
    <p:extLst>
      <p:ext uri="{BB962C8B-B14F-4D97-AF65-F5344CB8AC3E}">
        <p14:creationId xmlns:p14="http://schemas.microsoft.com/office/powerpoint/2010/main" val="37034773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Ways to Hack</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2910759"/>
            <a:ext cx="2029570"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Go Rogue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37633" y="2852733"/>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All or Nothing</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20035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Double or Nothing</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Dream</a:t>
            </a:r>
          </a:p>
          <a:p>
            <a:pPr algn="l"/>
            <a:r>
              <a:rPr lang="en-GB" sz="2800" dirty="0">
                <a:solidFill>
                  <a:schemeClr val="bg1"/>
                </a:solidFill>
                <a:latin typeface="Last ninja" panose="020B0500000000000000" pitchFamily="34" charset="0"/>
              </a:rPr>
              <a:t>Team</a:t>
            </a:r>
          </a:p>
        </p:txBody>
      </p:sp>
      <p:pic>
        <p:nvPicPr>
          <p:cNvPr id="16" name="Picture 15" descr="A picture containing clock&#10;&#10;Description automatically generated">
            <a:extLst>
              <a:ext uri="{FF2B5EF4-FFF2-40B4-BE49-F238E27FC236}">
                <a16:creationId xmlns:a16="http://schemas.microsoft.com/office/drawing/2014/main" id="{94D5F0A0-33FF-4268-BCF9-36278C4B3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482" y="1558498"/>
            <a:ext cx="2152588" cy="2152588"/>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7DF3B2BF-ACA6-4A95-8312-6EFA5F6A0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206" y="4340976"/>
            <a:ext cx="2152587" cy="2152587"/>
          </a:xfrm>
          <a:prstGeom prst="rect">
            <a:avLst/>
          </a:prstGeom>
        </p:spPr>
      </p:pic>
      <p:pic>
        <p:nvPicPr>
          <p:cNvPr id="22" name="Picture 21" descr="A picture containing clock, drawing&#10;&#10;Description automatically generated">
            <a:extLst>
              <a:ext uri="{FF2B5EF4-FFF2-40B4-BE49-F238E27FC236}">
                <a16:creationId xmlns:a16="http://schemas.microsoft.com/office/drawing/2014/main" id="{6DDF31DC-AFEB-481D-A0BF-9307717D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430" y="1503987"/>
            <a:ext cx="2152588" cy="215258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250D8F1-F8F7-4152-B0DB-8E9055414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737" y="4368230"/>
            <a:ext cx="2098077" cy="2098077"/>
          </a:xfrm>
          <a:prstGeom prst="rect">
            <a:avLst/>
          </a:prstGeom>
        </p:spPr>
      </p:pic>
    </p:spTree>
    <p:extLst>
      <p:ext uri="{BB962C8B-B14F-4D97-AF65-F5344CB8AC3E}">
        <p14:creationId xmlns:p14="http://schemas.microsoft.com/office/powerpoint/2010/main" val="1403435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Ways to hack</a:t>
            </a:r>
          </a:p>
        </p:txBody>
      </p:sp>
      <p:sp>
        <p:nvSpPr>
          <p:cNvPr id="3" name="Text Placeholder 2">
            <a:extLst>
              <a:ext uri="{FF2B5EF4-FFF2-40B4-BE49-F238E27FC236}">
                <a16:creationId xmlns:a16="http://schemas.microsoft.com/office/drawing/2014/main" id="{56BFB1B5-067B-4471-9AB7-58F49930FB10}"/>
              </a:ext>
            </a:extLst>
          </p:cNvPr>
          <p:cNvSpPr>
            <a:spLocks noGrp="1"/>
          </p:cNvSpPr>
          <p:nvPr>
            <p:ph type="body" sz="quarter" idx="10"/>
          </p:nvPr>
        </p:nvSpPr>
        <p:spPr>
          <a:xfrm>
            <a:off x="584200" y="1143260"/>
            <a:ext cx="11018520" cy="5823133"/>
          </a:xfrm>
        </p:spPr>
        <p:txBody>
          <a:bodyPr/>
          <a:lstStyle/>
          <a:p>
            <a:pPr marL="0" indent="0">
              <a:buNone/>
            </a:pPr>
            <a:r>
              <a:rPr lang="en-GB" sz="2400" b="1" u="sng" dirty="0"/>
              <a:t>All or Nothing</a:t>
            </a:r>
          </a:p>
          <a:p>
            <a:pPr marL="0" indent="0">
              <a:buNone/>
            </a:pPr>
            <a:r>
              <a:rPr lang="en-GB" sz="2400" dirty="0"/>
              <a:t>Go right ahead and try and knock out this entire hack in the time allocated. This whole build can be achieved in less than 45 min by an experienced Maker.</a:t>
            </a:r>
          </a:p>
          <a:p>
            <a:pPr marL="0" indent="0">
              <a:buNone/>
            </a:pPr>
            <a:r>
              <a:rPr lang="en-GB" sz="2400" b="1" u="sng" dirty="0"/>
              <a:t>Go Rogue</a:t>
            </a:r>
          </a:p>
          <a:p>
            <a:pPr marL="0" indent="0">
              <a:buNone/>
            </a:pPr>
            <a:r>
              <a:rPr lang="en-GB" sz="2400" dirty="0"/>
              <a:t>Get the data int the Common Data Service in Lab 1 and then build something completely unique on top of it. Do what works for you…</a:t>
            </a:r>
          </a:p>
          <a:p>
            <a:pPr marL="0" indent="0">
              <a:buNone/>
            </a:pPr>
            <a:r>
              <a:rPr lang="en-GB" sz="2400" b="1" u="sng" dirty="0"/>
              <a:t>Double or Nothing</a:t>
            </a:r>
          </a:p>
          <a:p>
            <a:pPr marL="0" indent="0">
              <a:buNone/>
            </a:pPr>
            <a:r>
              <a:rPr lang="en-GB" sz="2400" dirty="0"/>
              <a:t>Couple up and split the work. Get someone to do the CDS &amp; Model driven related configuration and the someone else to do the Power BI, Flow and Canvas App build. This has proven to work very well as both areas do not conflict.</a:t>
            </a:r>
          </a:p>
          <a:p>
            <a:pPr marL="0" indent="0">
              <a:buNone/>
            </a:pPr>
            <a:r>
              <a:rPr lang="en-GB" sz="2400" b="1" u="sng" dirty="0"/>
              <a:t>Dream Team</a:t>
            </a:r>
          </a:p>
          <a:p>
            <a:pPr marL="0" indent="0">
              <a:buNone/>
            </a:pPr>
            <a:r>
              <a:rPr lang="en-GB" sz="2400" dirty="0"/>
              <a:t>Get a team together, knock out the first lab and then allocate each lab to a different person. This is also totally doable as various areas do not intersect but work well together.</a:t>
            </a:r>
          </a:p>
        </p:txBody>
      </p:sp>
    </p:spTree>
    <p:extLst>
      <p:ext uri="{BB962C8B-B14F-4D97-AF65-F5344CB8AC3E}">
        <p14:creationId xmlns:p14="http://schemas.microsoft.com/office/powerpoint/2010/main" val="31350016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Use Cases</a:t>
            </a:r>
          </a:p>
        </p:txBody>
      </p:sp>
      <p:sp>
        <p:nvSpPr>
          <p:cNvPr id="5" name="Text Placeholder 4">
            <a:extLst>
              <a:ext uri="{FF2B5EF4-FFF2-40B4-BE49-F238E27FC236}">
                <a16:creationId xmlns:a16="http://schemas.microsoft.com/office/drawing/2014/main" id="{78DDDC0D-2E8D-4847-93AE-4E4E09ACDEAA}"/>
              </a:ext>
            </a:extLst>
          </p:cNvPr>
          <p:cNvSpPr>
            <a:spLocks noGrp="1"/>
          </p:cNvSpPr>
          <p:nvPr>
            <p:ph type="body" sz="quarter" idx="10"/>
          </p:nvPr>
        </p:nvSpPr>
        <p:spPr>
          <a:xfrm>
            <a:off x="588263" y="1211761"/>
            <a:ext cx="11410004" cy="4819781"/>
          </a:xfrm>
        </p:spPr>
        <p:txBody>
          <a:bodyPr/>
          <a:lstStyle/>
          <a:p>
            <a:pPr lvl="0"/>
            <a:r>
              <a:rPr lang="en-GB" sz="1800" dirty="0">
                <a:latin typeface="+mn-lt"/>
              </a:rPr>
              <a:t>We want to store our data in a SINGLE, RELIABLE, SECURE source that is accessible through multiple applications.</a:t>
            </a:r>
          </a:p>
          <a:p>
            <a:pPr lvl="0"/>
            <a:r>
              <a:rPr lang="en-GB" sz="1800" dirty="0">
                <a:latin typeface="+mn-lt"/>
              </a:rPr>
              <a:t>I want to be able to import data from my Excel data sources to the CDS.</a:t>
            </a:r>
          </a:p>
          <a:p>
            <a:pPr lvl="0"/>
            <a:r>
              <a:rPr lang="en-GB" sz="1800" dirty="0">
                <a:latin typeface="+mn-lt"/>
              </a:rPr>
              <a:t>We want to have a great internal mid office application that will enable us to view all of the data clearly as well as interact with the relevant records from a collaborative perspective.</a:t>
            </a:r>
          </a:p>
          <a:p>
            <a:pPr lvl="0"/>
            <a:r>
              <a:rPr lang="en-GB" sz="1800" dirty="0">
                <a:latin typeface="+mn-lt"/>
              </a:rPr>
              <a:t>We want to be able to manage the records through a “Management Process” to make sure that each record is logged correctly and accurately.</a:t>
            </a:r>
          </a:p>
          <a:p>
            <a:pPr lvl="0"/>
            <a:r>
              <a:rPr lang="en-GB" sz="1800" dirty="0">
                <a:latin typeface="+mn-lt"/>
              </a:rPr>
              <a:t>We want to Automatically send an email to a specific user to alert them of when a new record has been captured in your data store.</a:t>
            </a:r>
          </a:p>
          <a:p>
            <a:pPr lvl="0"/>
            <a:r>
              <a:rPr lang="en-GB" sz="1800" dirty="0">
                <a:latin typeface="+mn-lt"/>
              </a:rPr>
              <a:t>We want an interactive visual report of the information stored in the data store which will allow us the ability to better understand the types of records that have been captured and the aggregation of information relevant to the types of data captured. </a:t>
            </a:r>
          </a:p>
          <a:p>
            <a:pPr lvl="0"/>
            <a:r>
              <a:rPr lang="en-GB" sz="1800" dirty="0">
                <a:latin typeface="+mn-lt"/>
              </a:rPr>
              <a:t>We want to have the ability to leverage a mobile app to visit people and capture any data or images and store this in a central location, ready for processing by the internal mid office team.</a:t>
            </a:r>
          </a:p>
          <a:p>
            <a:pPr lvl="0"/>
            <a:r>
              <a:rPr lang="en-GB" sz="1800" dirty="0">
                <a:latin typeface="+mn-lt"/>
              </a:rPr>
              <a:t>We want to be able to use AI creatively within the solution to enable users the ability to clearly manage data and interact with information in a more manageable manner.</a:t>
            </a:r>
          </a:p>
        </p:txBody>
      </p:sp>
    </p:spTree>
    <p:extLst>
      <p:ext uri="{BB962C8B-B14F-4D97-AF65-F5344CB8AC3E}">
        <p14:creationId xmlns:p14="http://schemas.microsoft.com/office/powerpoint/2010/main" val="25267420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031-A449-41AF-8D38-D095F5A999DE}"/>
              </a:ext>
            </a:extLst>
          </p:cNvPr>
          <p:cNvSpPr>
            <a:spLocks noGrp="1"/>
          </p:cNvSpPr>
          <p:nvPr>
            <p:ph type="title"/>
          </p:nvPr>
        </p:nvSpPr>
        <p:spPr/>
        <p:txBody>
          <a:bodyPr/>
          <a:lstStyle/>
          <a:p>
            <a:r>
              <a:rPr lang="en-GB" dirty="0"/>
              <a:t>JUDGING CRITERIA</a:t>
            </a:r>
          </a:p>
        </p:txBody>
      </p:sp>
      <p:sp>
        <p:nvSpPr>
          <p:cNvPr id="3" name="Text Placeholder 2">
            <a:extLst>
              <a:ext uri="{FF2B5EF4-FFF2-40B4-BE49-F238E27FC236}">
                <a16:creationId xmlns:a16="http://schemas.microsoft.com/office/drawing/2014/main" id="{C4959A57-072D-4BF7-9BF3-D47799E8C152}"/>
              </a:ext>
            </a:extLst>
          </p:cNvPr>
          <p:cNvSpPr>
            <a:spLocks noGrp="1"/>
          </p:cNvSpPr>
          <p:nvPr>
            <p:ph type="body" sz="quarter" idx="10"/>
          </p:nvPr>
        </p:nvSpPr>
        <p:spPr>
          <a:xfrm>
            <a:off x="586740" y="1741682"/>
            <a:ext cx="11018520" cy="3016210"/>
          </a:xfrm>
        </p:spPr>
        <p:txBody>
          <a:bodyPr/>
          <a:lstStyle/>
          <a:p>
            <a:pPr marL="0" lvl="0" indent="0">
              <a:buNone/>
            </a:pPr>
            <a:endParaRPr lang="en-GB" dirty="0"/>
          </a:p>
          <a:p>
            <a:pPr lvl="0"/>
            <a:r>
              <a:rPr lang="en-GB" dirty="0"/>
              <a:t>Following the brief</a:t>
            </a:r>
          </a:p>
          <a:p>
            <a:pPr lvl="0"/>
            <a:r>
              <a:rPr lang="en-GB" dirty="0"/>
              <a:t>Creativity</a:t>
            </a:r>
          </a:p>
          <a:p>
            <a:pPr lvl="0"/>
            <a:r>
              <a:rPr lang="en-GB" dirty="0"/>
              <a:t>Use of Power Platform Functionality</a:t>
            </a:r>
          </a:p>
          <a:p>
            <a:pPr lvl="0"/>
            <a:r>
              <a:rPr lang="en-GB" dirty="0"/>
              <a:t>Can the functionality be used in the future?</a:t>
            </a:r>
          </a:p>
          <a:p>
            <a:pPr lvl="0"/>
            <a:r>
              <a:rPr lang="en-GB" dirty="0"/>
              <a:t>Technical depth</a:t>
            </a:r>
          </a:p>
        </p:txBody>
      </p:sp>
      <p:pic>
        <p:nvPicPr>
          <p:cNvPr id="4" name="Picture 3" descr="A picture containing black, white, photo, piece&#10;&#10;Description automatically generated">
            <a:extLst>
              <a:ext uri="{FF2B5EF4-FFF2-40B4-BE49-F238E27FC236}">
                <a16:creationId xmlns:a16="http://schemas.microsoft.com/office/drawing/2014/main" id="{24F6B1D1-10B3-4589-98B6-AF7306CDF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408" y="1854343"/>
            <a:ext cx="3634033" cy="3634033"/>
          </a:xfrm>
          <a:prstGeom prst="rect">
            <a:avLst/>
          </a:prstGeom>
        </p:spPr>
      </p:pic>
      <p:sp>
        <p:nvSpPr>
          <p:cNvPr id="5" name="Title 1">
            <a:extLst>
              <a:ext uri="{FF2B5EF4-FFF2-40B4-BE49-F238E27FC236}">
                <a16:creationId xmlns:a16="http://schemas.microsoft.com/office/drawing/2014/main" id="{AD2E00DC-0F17-47C2-9A93-470B94436C61}"/>
              </a:ext>
            </a:extLst>
          </p:cNvPr>
          <p:cNvSpPr txBox="1">
            <a:spLocks/>
          </p:cNvSpPr>
          <p:nvPr/>
        </p:nvSpPr>
        <p:spPr>
          <a:xfrm>
            <a:off x="7456409" y="633686"/>
            <a:ext cx="4474029" cy="1107996"/>
          </a:xfrm>
          <a:prstGeom prst="rect">
            <a:avLst/>
          </a:prstGeom>
        </p:spPr>
        <p:txBody>
          <a:bodyPr vert="horz" wrap="square" lIns="0" tIns="0" rIns="0" bIns="0" rtlCol="0" anchor="b" anchorCtr="0">
            <a:normAutofit/>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a:t>FEEDBACK PLEASE </a:t>
            </a:r>
            <a:r>
              <a:rPr lang="en-GB">
                <a:sym typeface="Wingdings" panose="05000000000000000000" pitchFamily="2" charset="2"/>
              </a:rPr>
              <a:t></a:t>
            </a:r>
            <a:endParaRPr lang="en-GB"/>
          </a:p>
        </p:txBody>
      </p:sp>
    </p:spTree>
    <p:extLst>
      <p:ext uri="{BB962C8B-B14F-4D97-AF65-F5344CB8AC3E}">
        <p14:creationId xmlns:p14="http://schemas.microsoft.com/office/powerpoint/2010/main" val="35057812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latin typeface="+mj-lt"/>
              </a:rPr>
              <a:t>Demo</a:t>
            </a:r>
            <a:r>
              <a:rPr lang="en-US" kern="1200" dirty="0">
                <a:solidFill>
                  <a:srgbClr val="FFFFFF"/>
                </a:solidFill>
                <a:latin typeface="+mj-lt"/>
                <a:ea typeface="+mj-ea"/>
                <a:cs typeface="+mj-cs"/>
              </a:rPr>
              <a:t> Business Case:</a:t>
            </a:r>
          </a:p>
        </p:txBody>
      </p:sp>
      <p:sp>
        <p:nvSpPr>
          <p:cNvPr id="4" name="Title 1"/>
          <p:cNvSpPr txBox="1">
            <a:spLocks/>
          </p:cNvSpPr>
          <p:nvPr/>
        </p:nvSpPr>
        <p:spPr>
          <a:xfrm>
            <a:off x="5335571" y="655983"/>
            <a:ext cx="6315959" cy="5714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lvl="0" algn="ctr">
              <a:spcAft>
                <a:spcPts val="600"/>
              </a:spcAft>
              <a:defRPr/>
            </a:pPr>
            <a:r>
              <a:rPr lang="en-GB" dirty="0">
                <a:solidFill>
                  <a:schemeClr val="tx1"/>
                </a:solidFill>
                <a:latin typeface="+mn-lt"/>
              </a:rPr>
              <a:t>Enter in the Use Case here</a:t>
            </a:r>
            <a:endParaRPr kumimoji="0" lang="en-US" sz="2400" b="0" i="0" u="none" strike="noStrike"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879546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16348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437812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This is a total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62889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a:t>
            </a:r>
            <a:r>
              <a:rPr lang="en-GB" sz="4800" b="1" dirty="0">
                <a:solidFill>
                  <a:prstClr val="white"/>
                </a:solidFill>
                <a:latin typeface="Agency FB" panose="020B0503020202020204" pitchFamily="34" charset="0"/>
              </a:rPr>
              <a:t>…BUILD SOMETHING AWESOME!</a:t>
            </a:r>
            <a:endPar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Tree>
    <p:custDataLst>
      <p:tags r:id="rId1"/>
    </p:custDataLst>
    <p:extLst>
      <p:ext uri="{BB962C8B-B14F-4D97-AF65-F5344CB8AC3E}">
        <p14:creationId xmlns:p14="http://schemas.microsoft.com/office/powerpoint/2010/main" val="19689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EFEA97-3EAF-468D-9022-FDFDB58A4BD9}"/>
              </a:ext>
            </a:extLst>
          </p:cNvPr>
          <p:cNvSpPr>
            <a:spLocks noGrp="1"/>
          </p:cNvSpPr>
          <p:nvPr>
            <p:ph type="title"/>
          </p:nvPr>
        </p:nvSpPr>
        <p:spPr>
          <a:xfrm>
            <a:off x="578738" y="1085256"/>
            <a:ext cx="4167887" cy="1107996"/>
          </a:xfrm>
          <a:prstGeom prst="rect">
            <a:avLst/>
          </a:prstGeom>
        </p:spPr>
        <p:txBody>
          <a:bodyPr vert="horz" wrap="square" lIns="0" tIns="0" rIns="0" bIns="0" rtlCol="0" anchor="b" anchorCtr="0">
            <a:normAutofit/>
          </a:bodyPr>
          <a:lstStyle/>
          <a:p>
            <a:r>
              <a:rPr lang="en-US" b="1" kern="1200" cap="none" spc="-50" baseline="0" dirty="0">
                <a:ln w="3175">
                  <a:noFill/>
                </a:ln>
                <a:effectLst/>
                <a:latin typeface="+mj-lt"/>
                <a:ea typeface="+mn-ea"/>
                <a:cs typeface="Segoe UI" pitchFamily="34" charset="0"/>
              </a:rPr>
              <a:t>Lets Hack!</a:t>
            </a:r>
          </a:p>
        </p:txBody>
      </p:sp>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spTree>
    <p:extLst>
      <p:ext uri="{BB962C8B-B14F-4D97-AF65-F5344CB8AC3E}">
        <p14:creationId xmlns:p14="http://schemas.microsoft.com/office/powerpoint/2010/main" val="2898280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8C61D-9239-412B-A4C5-DB4EDF9F8968}"/>
              </a:ext>
            </a:extLst>
          </p:cNvPr>
          <p:cNvPicPr>
            <a:picLocks noChangeAspect="1"/>
          </p:cNvPicPr>
          <p:nvPr/>
        </p:nvPicPr>
        <p:blipFill>
          <a:blip r:embed="rId3"/>
          <a:stretch>
            <a:fillRect/>
          </a:stretch>
        </p:blipFill>
        <p:spPr>
          <a:xfrm>
            <a:off x="4748576" y="186952"/>
            <a:ext cx="8473440" cy="6355080"/>
          </a:xfrm>
          <a:prstGeom prst="rect">
            <a:avLst/>
          </a:prstGeom>
        </p:spPr>
      </p:pic>
      <p:sp>
        <p:nvSpPr>
          <p:cNvPr id="3" name="TextBox 2">
            <a:extLst>
              <a:ext uri="{FF2B5EF4-FFF2-40B4-BE49-F238E27FC236}">
                <a16:creationId xmlns:a16="http://schemas.microsoft.com/office/drawing/2014/main" id="{EF9B2E4E-1321-4539-9644-85D8DA1A0FA1}"/>
              </a:ext>
            </a:extLst>
          </p:cNvPr>
          <p:cNvSpPr txBox="1"/>
          <p:nvPr/>
        </p:nvSpPr>
        <p:spPr>
          <a:xfrm>
            <a:off x="298778" y="900762"/>
            <a:ext cx="5971031" cy="41734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3C3C41"/>
                </a:solidFill>
                <a:effectLst/>
                <a:uLnTx/>
                <a:uFillTx/>
                <a:latin typeface="Segoe UI"/>
                <a:ea typeface="+mn-ea"/>
                <a:cs typeface="+mn-cs"/>
              </a:rPr>
              <a:t>“</a:t>
            </a:r>
            <a:r>
              <a:rPr kumimoji="0" lang="en-GB" sz="4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4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4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p>
        </p:txBody>
      </p:sp>
      <p:sp>
        <p:nvSpPr>
          <p:cNvPr id="4" name="Rectangle 3">
            <a:extLst>
              <a:ext uri="{FF2B5EF4-FFF2-40B4-BE49-F238E27FC236}">
                <a16:creationId xmlns:a16="http://schemas.microsoft.com/office/drawing/2014/main" id="{43FEE7CE-E21A-46AE-8E30-3244E67923B4}"/>
              </a:ext>
            </a:extLst>
          </p:cNvPr>
          <p:cNvSpPr/>
          <p:nvPr/>
        </p:nvSpPr>
        <p:spPr>
          <a:xfrm>
            <a:off x="842913" y="4904935"/>
            <a:ext cx="460064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1424E"/>
                </a:solidFill>
                <a:effectLst/>
                <a:uLnTx/>
                <a:uFillTx/>
                <a:latin typeface="Segoe UI" panose="020B0502040204020203" pitchFamily="34" charset="0"/>
                <a:ea typeface="+mn-ea"/>
                <a:cs typeface="+mn-cs"/>
              </a:rPr>
              <a:t>     </a:t>
            </a:r>
            <a:r>
              <a:rPr kumimoji="0" lang="en-US" sz="1600" b="0" i="1" u="none" strike="noStrike" kern="1200" cap="none" spc="0" normalizeH="0" baseline="0" noProof="0" dirty="0">
                <a:ln>
                  <a:noFill/>
                </a:ln>
                <a:solidFill>
                  <a:srgbClr val="3C3C41">
                    <a:lumMod val="75000"/>
                  </a:srgbClr>
                </a:solidFill>
                <a:effectLst/>
                <a:uLnTx/>
                <a:uFillTx/>
                <a:latin typeface="Segoe UI" panose="020B0502040204020203" pitchFamily="34" charset="0"/>
                <a:ea typeface="+mn-ea"/>
                <a:cs typeface="+mn-cs"/>
              </a:rPr>
              <a:t>--Satya Nadella</a:t>
            </a:r>
            <a:endParaRPr kumimoji="0" lang="en-US" sz="1600" b="0" i="0" u="none" strike="noStrike" kern="1200" cap="none" spc="0" normalizeH="0" baseline="0" noProof="0" dirty="0">
              <a:ln>
                <a:noFill/>
              </a:ln>
              <a:solidFill>
                <a:srgbClr val="3C3C41">
                  <a:lumMod val="75000"/>
                </a:srgb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2140068-47EF-4BCD-BC95-58107B7B58F6}"/>
              </a:ext>
            </a:extLst>
          </p:cNvPr>
          <p:cNvPicPr>
            <a:picLocks noChangeAspect="1"/>
          </p:cNvPicPr>
          <p:nvPr/>
        </p:nvPicPr>
        <p:blipFill>
          <a:blip r:embed="rId4"/>
          <a:stretch>
            <a:fillRect/>
          </a:stretch>
        </p:blipFill>
        <p:spPr>
          <a:xfrm>
            <a:off x="10546537" y="175696"/>
            <a:ext cx="1278221" cy="999679"/>
          </a:xfrm>
          <a:prstGeom prst="rect">
            <a:avLst/>
          </a:prstGeom>
        </p:spPr>
      </p:pic>
    </p:spTree>
    <p:extLst>
      <p:ext uri="{BB962C8B-B14F-4D97-AF65-F5344CB8AC3E}">
        <p14:creationId xmlns:p14="http://schemas.microsoft.com/office/powerpoint/2010/main" val="2342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pic>
        <p:nvPicPr>
          <p:cNvPr id="5" name="Picture 4" descr="A picture containing black, white, photo, piece&#10;&#10;Description automatically generated">
            <a:extLst>
              <a:ext uri="{FF2B5EF4-FFF2-40B4-BE49-F238E27FC236}">
                <a16:creationId xmlns:a16="http://schemas.microsoft.com/office/drawing/2014/main" id="{82CE20BA-4F99-476A-924A-73BB860A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12" y="2540257"/>
            <a:ext cx="3634033" cy="3634033"/>
          </a:xfrm>
          <a:prstGeom prst="rect">
            <a:avLst/>
          </a:prstGeom>
        </p:spPr>
      </p:pic>
      <p:sp>
        <p:nvSpPr>
          <p:cNvPr id="9" name="Title 1">
            <a:extLst>
              <a:ext uri="{FF2B5EF4-FFF2-40B4-BE49-F238E27FC236}">
                <a16:creationId xmlns:a16="http://schemas.microsoft.com/office/drawing/2014/main" id="{B7D1AA7C-A26A-410D-AEED-BC2EDE7F5C87}"/>
              </a:ext>
            </a:extLst>
          </p:cNvPr>
          <p:cNvSpPr>
            <a:spLocks noGrp="1"/>
          </p:cNvSpPr>
          <p:nvPr>
            <p:ph type="title"/>
          </p:nvPr>
        </p:nvSpPr>
        <p:spPr>
          <a:xfrm>
            <a:off x="578738" y="947660"/>
            <a:ext cx="4474029" cy="1107996"/>
          </a:xfrm>
          <a:prstGeom prst="rect">
            <a:avLst/>
          </a:prstGeom>
        </p:spPr>
        <p:txBody>
          <a:bodyPr vert="horz" wrap="square" lIns="0" tIns="0" rIns="0" bIns="0" rtlCol="0" anchor="b" anchorCtr="0">
            <a:normAutofit/>
          </a:bodyPr>
          <a:lstStyle/>
          <a:p>
            <a:pPr algn="ctr"/>
            <a:r>
              <a:rPr lang="en-US" b="1" kern="1200" cap="none" spc="-50" baseline="0" dirty="0">
                <a:ln w="3175">
                  <a:noFill/>
                </a:ln>
                <a:effectLst/>
                <a:latin typeface="+mj-lt"/>
                <a:ea typeface="+mn-ea"/>
                <a:cs typeface="Segoe UI" pitchFamily="34" charset="0"/>
              </a:rPr>
              <a:t>FEEDBACK PLEASE </a:t>
            </a:r>
            <a:r>
              <a:rPr lang="en-US" b="1" kern="1200" cap="none" spc="-50" baseline="0" dirty="0">
                <a:ln w="3175">
                  <a:noFill/>
                </a:ln>
                <a:effectLst/>
                <a:latin typeface="+mj-lt"/>
                <a:ea typeface="+mn-ea"/>
                <a:cs typeface="Segoe UI" pitchFamily="34" charset="0"/>
                <a:sym typeface="Wingdings" panose="05000000000000000000" pitchFamily="2" charset="2"/>
              </a:rPr>
              <a:t></a:t>
            </a:r>
            <a:endParaRPr lang="en-US" b="1" kern="1200" cap="none" spc="-50" baseline="0" dirty="0">
              <a:ln w="3175">
                <a:noFill/>
              </a:ln>
              <a:effectLst/>
              <a:latin typeface="+mj-lt"/>
              <a:ea typeface="+mn-ea"/>
              <a:cs typeface="Segoe UI" pitchFamily="34" charset="0"/>
            </a:endParaRPr>
          </a:p>
        </p:txBody>
      </p:sp>
    </p:spTree>
    <p:extLst>
      <p:ext uri="{BB962C8B-B14F-4D97-AF65-F5344CB8AC3E}">
        <p14:creationId xmlns:p14="http://schemas.microsoft.com/office/powerpoint/2010/main" val="5031675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Sightings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Sighting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Sightings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Sightings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Sighting 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Sightings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42CE068E-EB27-43E6-8DF8-C78C87D60B94}"/>
              </a:ext>
            </a:extLst>
          </p:cNvPr>
          <p:cNvSpPr/>
          <p:nvPr/>
        </p:nvSpPr>
        <p:spPr bwMode="auto">
          <a:xfrm>
            <a:off x="2073897" y="408473"/>
            <a:ext cx="8441703" cy="4254317"/>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0B7B17C7-DA50-4345-89BD-A4234748FC77}"/>
              </a:ext>
            </a:extLst>
          </p:cNvPr>
          <p:cNvSpPr/>
          <p:nvPr/>
        </p:nvSpPr>
        <p:spPr bwMode="auto">
          <a:xfrm>
            <a:off x="2084579" y="5549773"/>
            <a:ext cx="8441703" cy="1035637"/>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350DFEB1-38AD-43F4-9D84-64726A8FB572}"/>
              </a:ext>
            </a:extLst>
          </p:cNvPr>
          <p:cNvSpPr/>
          <p:nvPr/>
        </p:nvSpPr>
        <p:spPr bwMode="auto">
          <a:xfrm>
            <a:off x="4404297" y="4656640"/>
            <a:ext cx="1691703"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B823575A-E9FF-4432-9519-E2BB65AFFFCF}"/>
              </a:ext>
            </a:extLst>
          </p:cNvPr>
          <p:cNvSpPr/>
          <p:nvPr/>
        </p:nvSpPr>
        <p:spPr bwMode="auto">
          <a:xfrm>
            <a:off x="7656475" y="4656640"/>
            <a:ext cx="849221"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857A66E3-1D86-456C-A4FC-529EFA4FB551}"/>
              </a:ext>
            </a:extLst>
          </p:cNvPr>
          <p:cNvSpPr/>
          <p:nvPr/>
        </p:nvSpPr>
        <p:spPr bwMode="auto">
          <a:xfrm>
            <a:off x="9370739" y="4663648"/>
            <a:ext cx="1152553"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541073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A97EA-49D5-49DE-AB07-FCB7E07E4F91}"/>
              </a:ext>
            </a:extLst>
          </p:cNvPr>
          <p:cNvSpPr>
            <a:spLocks noGrp="1"/>
          </p:cNvSpPr>
          <p:nvPr>
            <p:ph type="body" sz="quarter" idx="10"/>
          </p:nvPr>
        </p:nvSpPr>
        <p:spPr>
          <a:xfrm>
            <a:off x="538162" y="547687"/>
            <a:ext cx="11107738" cy="1624034"/>
          </a:xfrm>
        </p:spPr>
        <p:txBody>
          <a:bodyPr/>
          <a:lstStyle/>
          <a:p>
            <a:r>
              <a:rPr lang="en-US" dirty="0"/>
              <a:t>Recognized by analysts – leader in Forrester and Gartner</a:t>
            </a:r>
          </a:p>
          <a:p>
            <a:endParaRPr lang="en-GB" dirty="0"/>
          </a:p>
        </p:txBody>
      </p:sp>
      <p:pic>
        <p:nvPicPr>
          <p:cNvPr id="6" name="Picture 6">
            <a:extLst>
              <a:ext uri="{FF2B5EF4-FFF2-40B4-BE49-F238E27FC236}">
                <a16:creationId xmlns:a16="http://schemas.microsoft.com/office/drawing/2014/main" id="{7F2C71EA-3525-455C-A085-C877EE59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86280"/>
            <a:ext cx="1305001" cy="86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CFDD2B-6262-4A36-8FE4-59C223E1F89E}"/>
              </a:ext>
            </a:extLst>
          </p:cNvPr>
          <p:cNvPicPr>
            <a:picLocks noChangeAspect="1"/>
          </p:cNvPicPr>
          <p:nvPr/>
        </p:nvPicPr>
        <p:blipFill>
          <a:blip r:embed="rId4"/>
          <a:stretch>
            <a:fillRect/>
          </a:stretch>
        </p:blipFill>
        <p:spPr>
          <a:xfrm>
            <a:off x="4029123" y="4970275"/>
            <a:ext cx="1797435" cy="419635"/>
          </a:xfrm>
          <a:prstGeom prst="rect">
            <a:avLst/>
          </a:prstGeom>
        </p:spPr>
      </p:pic>
      <p:pic>
        <p:nvPicPr>
          <p:cNvPr id="8" name="Picture 7">
            <a:extLst>
              <a:ext uri="{FF2B5EF4-FFF2-40B4-BE49-F238E27FC236}">
                <a16:creationId xmlns:a16="http://schemas.microsoft.com/office/drawing/2014/main" id="{2CAA5556-5E73-4975-88AB-8341D4C0D00B}"/>
              </a:ext>
            </a:extLst>
          </p:cNvPr>
          <p:cNvPicPr>
            <a:picLocks noChangeAspect="1"/>
          </p:cNvPicPr>
          <p:nvPr/>
        </p:nvPicPr>
        <p:blipFill>
          <a:blip r:embed="rId5"/>
          <a:stretch>
            <a:fillRect/>
          </a:stretch>
        </p:blipFill>
        <p:spPr>
          <a:xfrm>
            <a:off x="1976221" y="4780843"/>
            <a:ext cx="1746059" cy="524081"/>
          </a:xfrm>
          <a:prstGeom prst="rect">
            <a:avLst/>
          </a:prstGeom>
        </p:spPr>
      </p:pic>
      <p:pic>
        <p:nvPicPr>
          <p:cNvPr id="9" name="Picture 8">
            <a:extLst>
              <a:ext uri="{FF2B5EF4-FFF2-40B4-BE49-F238E27FC236}">
                <a16:creationId xmlns:a16="http://schemas.microsoft.com/office/drawing/2014/main" id="{84ABE896-9AB4-40D1-8060-55C37860AB8F}"/>
              </a:ext>
            </a:extLst>
          </p:cNvPr>
          <p:cNvPicPr>
            <a:picLocks noChangeAspect="1"/>
          </p:cNvPicPr>
          <p:nvPr/>
        </p:nvPicPr>
        <p:blipFill>
          <a:blip r:embed="rId6"/>
          <a:stretch>
            <a:fillRect/>
          </a:stretch>
        </p:blipFill>
        <p:spPr>
          <a:xfrm>
            <a:off x="11466132" y="4722847"/>
            <a:ext cx="580114" cy="647989"/>
          </a:xfrm>
          <a:prstGeom prst="rect">
            <a:avLst/>
          </a:prstGeom>
        </p:spPr>
      </p:pic>
      <p:pic>
        <p:nvPicPr>
          <p:cNvPr id="10" name="Picture 9">
            <a:extLst>
              <a:ext uri="{FF2B5EF4-FFF2-40B4-BE49-F238E27FC236}">
                <a16:creationId xmlns:a16="http://schemas.microsoft.com/office/drawing/2014/main" id="{9492CEF8-A467-4ED1-9A67-E05131E9D6E5}"/>
              </a:ext>
            </a:extLst>
          </p:cNvPr>
          <p:cNvPicPr>
            <a:picLocks noChangeAspect="1"/>
          </p:cNvPicPr>
          <p:nvPr/>
        </p:nvPicPr>
        <p:blipFill>
          <a:blip r:embed="rId7"/>
          <a:stretch>
            <a:fillRect/>
          </a:stretch>
        </p:blipFill>
        <p:spPr>
          <a:xfrm>
            <a:off x="8144013" y="4794092"/>
            <a:ext cx="677362" cy="749617"/>
          </a:xfrm>
          <a:prstGeom prst="rect">
            <a:avLst/>
          </a:prstGeom>
        </p:spPr>
      </p:pic>
      <p:pic>
        <p:nvPicPr>
          <p:cNvPr id="11" name="Picture 10">
            <a:extLst>
              <a:ext uri="{FF2B5EF4-FFF2-40B4-BE49-F238E27FC236}">
                <a16:creationId xmlns:a16="http://schemas.microsoft.com/office/drawing/2014/main" id="{508437B3-5B79-436E-9A8A-414C131D7DB0}"/>
              </a:ext>
            </a:extLst>
          </p:cNvPr>
          <p:cNvPicPr>
            <a:picLocks noChangeAspect="1"/>
          </p:cNvPicPr>
          <p:nvPr/>
        </p:nvPicPr>
        <p:blipFill>
          <a:blip r:embed="rId8"/>
          <a:stretch>
            <a:fillRect/>
          </a:stretch>
        </p:blipFill>
        <p:spPr>
          <a:xfrm>
            <a:off x="7262103" y="5328498"/>
            <a:ext cx="722712" cy="722711"/>
          </a:xfrm>
          <a:prstGeom prst="rect">
            <a:avLst/>
          </a:prstGeom>
        </p:spPr>
      </p:pic>
      <p:pic>
        <p:nvPicPr>
          <p:cNvPr id="12" name="Picture 11">
            <a:extLst>
              <a:ext uri="{FF2B5EF4-FFF2-40B4-BE49-F238E27FC236}">
                <a16:creationId xmlns:a16="http://schemas.microsoft.com/office/drawing/2014/main" id="{850F9B63-C498-4409-8347-4328CF57B656}"/>
              </a:ext>
            </a:extLst>
          </p:cNvPr>
          <p:cNvPicPr>
            <a:picLocks noChangeAspect="1"/>
          </p:cNvPicPr>
          <p:nvPr/>
        </p:nvPicPr>
        <p:blipFill>
          <a:blip r:embed="rId9"/>
          <a:stretch>
            <a:fillRect/>
          </a:stretch>
        </p:blipFill>
        <p:spPr>
          <a:xfrm>
            <a:off x="6222430" y="5355004"/>
            <a:ext cx="655502" cy="655502"/>
          </a:xfrm>
          <a:prstGeom prst="rect">
            <a:avLst/>
          </a:prstGeom>
        </p:spPr>
      </p:pic>
      <p:pic>
        <p:nvPicPr>
          <p:cNvPr id="13" name="Picture 12">
            <a:extLst>
              <a:ext uri="{FF2B5EF4-FFF2-40B4-BE49-F238E27FC236}">
                <a16:creationId xmlns:a16="http://schemas.microsoft.com/office/drawing/2014/main" id="{58F8CFE0-8542-4ED4-98FB-598C2D8C1133}"/>
              </a:ext>
            </a:extLst>
          </p:cNvPr>
          <p:cNvPicPr>
            <a:picLocks noChangeAspect="1"/>
          </p:cNvPicPr>
          <p:nvPr/>
        </p:nvPicPr>
        <p:blipFill>
          <a:blip r:embed="rId10"/>
          <a:stretch>
            <a:fillRect/>
          </a:stretch>
        </p:blipFill>
        <p:spPr>
          <a:xfrm>
            <a:off x="4113216" y="5515459"/>
            <a:ext cx="1411544" cy="478514"/>
          </a:xfrm>
          <a:prstGeom prst="rect">
            <a:avLst/>
          </a:prstGeom>
        </p:spPr>
      </p:pic>
      <p:pic>
        <p:nvPicPr>
          <p:cNvPr id="14" name="Picture 13">
            <a:extLst>
              <a:ext uri="{FF2B5EF4-FFF2-40B4-BE49-F238E27FC236}">
                <a16:creationId xmlns:a16="http://schemas.microsoft.com/office/drawing/2014/main" id="{965DEDA5-F1EF-4BEE-AF26-5F95DDA81080}"/>
              </a:ext>
            </a:extLst>
          </p:cNvPr>
          <p:cNvPicPr>
            <a:picLocks noChangeAspect="1"/>
          </p:cNvPicPr>
          <p:nvPr/>
        </p:nvPicPr>
        <p:blipFill>
          <a:blip r:embed="rId11"/>
          <a:stretch>
            <a:fillRect/>
          </a:stretch>
        </p:blipFill>
        <p:spPr>
          <a:xfrm>
            <a:off x="6074853" y="4756799"/>
            <a:ext cx="1661329" cy="524242"/>
          </a:xfrm>
          <a:prstGeom prst="rect">
            <a:avLst/>
          </a:prstGeom>
        </p:spPr>
      </p:pic>
      <p:pic>
        <p:nvPicPr>
          <p:cNvPr id="15" name="Picture 2" descr="Virgin America Gives Safety Some Swagger">
            <a:extLst>
              <a:ext uri="{FF2B5EF4-FFF2-40B4-BE49-F238E27FC236}">
                <a16:creationId xmlns:a16="http://schemas.microsoft.com/office/drawing/2014/main" id="{EE5C20E0-C63F-4169-84B2-D312E4D042D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669" b="10913"/>
          <a:stretch/>
        </p:blipFill>
        <p:spPr bwMode="auto">
          <a:xfrm>
            <a:off x="9029137" y="4697223"/>
            <a:ext cx="2274905" cy="5242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n object&#10;&#10;Description automatically generated">
            <a:extLst>
              <a:ext uri="{FF2B5EF4-FFF2-40B4-BE49-F238E27FC236}">
                <a16:creationId xmlns:a16="http://schemas.microsoft.com/office/drawing/2014/main" id="{B15DC4DD-6C68-4AE6-BE13-ED4C73AD04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00515" y="5670723"/>
            <a:ext cx="1577320" cy="443621"/>
          </a:xfrm>
          <a:prstGeom prst="rect">
            <a:avLst/>
          </a:prstGeom>
        </p:spPr>
      </p:pic>
      <p:pic>
        <p:nvPicPr>
          <p:cNvPr id="17" name="Picture 16" descr="Image result for g&amp;j pepsi logo">
            <a:extLst>
              <a:ext uri="{FF2B5EF4-FFF2-40B4-BE49-F238E27FC236}">
                <a16:creationId xmlns:a16="http://schemas.microsoft.com/office/drawing/2014/main" id="{EDAB5538-DD12-41B9-9BB8-85A3AA1BC567}"/>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447845" y="5391843"/>
            <a:ext cx="1444700" cy="2980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metrobank logo">
            <a:extLst>
              <a:ext uri="{FF2B5EF4-FFF2-40B4-BE49-F238E27FC236}">
                <a16:creationId xmlns:a16="http://schemas.microsoft.com/office/drawing/2014/main" id="{C77FB058-42CB-43AB-A84E-B8260E01A3BB}"/>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6778" y="5682755"/>
            <a:ext cx="971679" cy="3570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38B9AF5-8BDD-4C82-B7B7-AFCAFEA2C569}"/>
              </a:ext>
            </a:extLst>
          </p:cNvPr>
          <p:cNvPicPr>
            <a:picLocks noChangeAspect="1"/>
          </p:cNvPicPr>
          <p:nvPr/>
        </p:nvPicPr>
        <p:blipFill>
          <a:blip r:embed="rId16"/>
          <a:stretch>
            <a:fillRect/>
          </a:stretch>
        </p:blipFill>
        <p:spPr>
          <a:xfrm>
            <a:off x="87849" y="5488433"/>
            <a:ext cx="1140051" cy="573074"/>
          </a:xfrm>
          <a:prstGeom prst="rect">
            <a:avLst/>
          </a:prstGeom>
        </p:spPr>
      </p:pic>
      <p:pic>
        <p:nvPicPr>
          <p:cNvPr id="20" name="Picture 19">
            <a:extLst>
              <a:ext uri="{FF2B5EF4-FFF2-40B4-BE49-F238E27FC236}">
                <a16:creationId xmlns:a16="http://schemas.microsoft.com/office/drawing/2014/main" id="{2FADBCF6-372A-4E85-88F0-CB7C00374C15}"/>
              </a:ext>
            </a:extLst>
          </p:cNvPr>
          <p:cNvPicPr>
            <a:picLocks noChangeAspect="1"/>
          </p:cNvPicPr>
          <p:nvPr/>
        </p:nvPicPr>
        <p:blipFill>
          <a:blip r:embed="rId17"/>
          <a:stretch>
            <a:fillRect/>
          </a:stretch>
        </p:blipFill>
        <p:spPr>
          <a:xfrm>
            <a:off x="9812183" y="5176628"/>
            <a:ext cx="1048603" cy="573074"/>
          </a:xfrm>
          <a:prstGeom prst="rect">
            <a:avLst/>
          </a:prstGeom>
        </p:spPr>
      </p:pic>
      <p:pic>
        <p:nvPicPr>
          <p:cNvPr id="21" name="Picture 2" descr="Magic Quadrant for Enterprise Low-Code Application Platforms">
            <a:extLst>
              <a:ext uri="{FF2B5EF4-FFF2-40B4-BE49-F238E27FC236}">
                <a16:creationId xmlns:a16="http://schemas.microsoft.com/office/drawing/2014/main" id="{0267F4FC-97A4-466A-A7EB-2AB29E2338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62818" y="1590891"/>
            <a:ext cx="2977106" cy="3022080"/>
          </a:xfrm>
          <a:prstGeom prst="rect">
            <a:avLst/>
          </a:prstGeom>
          <a:effectLst>
            <a:outerShdw blurRad="190500" dist="63500" dir="2700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A1C66A8-BBD3-4AEC-A1EA-0DBEA09C56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37933" y="1583224"/>
            <a:ext cx="2733601" cy="3007133"/>
          </a:xfrm>
          <a:prstGeom prst="rect">
            <a:avLst/>
          </a:prstGeom>
          <a:effectLst>
            <a:outerShdw blurRad="190500" dist="63500" dir="2700000" algn="ctr" rotWithShape="0">
              <a:prstClr val="black">
                <a:alpha val="40000"/>
              </a:prstClr>
            </a:outerShdw>
          </a:effectLst>
        </p:spPr>
      </p:pic>
      <p:sp>
        <p:nvSpPr>
          <p:cNvPr id="23" name="Rectangle 22">
            <a:extLst>
              <a:ext uri="{FF2B5EF4-FFF2-40B4-BE49-F238E27FC236}">
                <a16:creationId xmlns:a16="http://schemas.microsoft.com/office/drawing/2014/main" id="{02A45C76-D3F7-44E5-B4E2-2F9BC8781D55}"/>
              </a:ext>
            </a:extLst>
          </p:cNvPr>
          <p:cNvSpPr/>
          <p:nvPr/>
        </p:nvSpPr>
        <p:spPr>
          <a:xfrm>
            <a:off x="1905971" y="1377388"/>
            <a:ext cx="2890800" cy="21544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mn-cs"/>
              </a:rPr>
              <a:t> Gartner ​Enterprise Low-Code Application Platforms 2019</a:t>
            </a:r>
            <a:endParaRPr kumimoji="0" lang="en-US" sz="800" b="1" i="0" u="none" strike="noStrike" kern="1200" cap="none" spc="0" normalizeH="0" baseline="0" noProof="0" dirty="0">
              <a:ln>
                <a:noFill/>
              </a:ln>
              <a:solidFill>
                <a:srgbClr val="505050"/>
              </a:solidFill>
              <a:effectLst/>
              <a:uLnTx/>
              <a:uFillTx/>
              <a:latin typeface="&amp;quot"/>
              <a:ea typeface="+mn-ea"/>
              <a:cs typeface="+mn-cs"/>
            </a:endParaRPr>
          </a:p>
        </p:txBody>
      </p:sp>
    </p:spTree>
    <p:extLst>
      <p:ext uri="{BB962C8B-B14F-4D97-AF65-F5344CB8AC3E}">
        <p14:creationId xmlns:p14="http://schemas.microsoft.com/office/powerpoint/2010/main" val="1549337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EADBDC-2BDB-49E5-8AC5-35579D5E5500}"/>
              </a:ext>
            </a:extLst>
          </p:cNvPr>
          <p:cNvSpPr/>
          <p:nvPr/>
        </p:nvSpPr>
        <p:spPr bwMode="auto">
          <a:xfrm>
            <a:off x="7971291" y="1380"/>
            <a:ext cx="4219123"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 name="TextBox 4">
            <a:extLst>
              <a:ext uri="{FF2B5EF4-FFF2-40B4-BE49-F238E27FC236}">
                <a16:creationId xmlns:a16="http://schemas.microsoft.com/office/drawing/2014/main" id="{6C952EE9-AE94-4AF8-95D7-94DAB8B76039}"/>
              </a:ext>
            </a:extLst>
          </p:cNvPr>
          <p:cNvSpPr txBox="1"/>
          <p:nvPr/>
        </p:nvSpPr>
        <p:spPr>
          <a:xfrm>
            <a:off x="906810" y="1654430"/>
            <a:ext cx="2967690"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$500M+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FY19 revenue, &gt;100% growth year/year</a:t>
            </a:r>
          </a:p>
        </p:txBody>
      </p:sp>
      <p:sp>
        <p:nvSpPr>
          <p:cNvPr id="6" name="TextBox 5">
            <a:extLst>
              <a:ext uri="{FF2B5EF4-FFF2-40B4-BE49-F238E27FC236}">
                <a16:creationId xmlns:a16="http://schemas.microsoft.com/office/drawing/2014/main" id="{DD664216-9360-4ED4-BA4E-AFC831D1D997}"/>
              </a:ext>
            </a:extLst>
          </p:cNvPr>
          <p:cNvSpPr txBox="1"/>
          <p:nvPr/>
        </p:nvSpPr>
        <p:spPr>
          <a:xfrm>
            <a:off x="941262" y="4648880"/>
            <a:ext cx="259964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4163"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10 PB</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of data uploaded to Power BI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93CB51F5-4B00-4226-A53A-B24EDF6A46B9}"/>
              </a:ext>
            </a:extLst>
          </p:cNvPr>
          <p:cNvSpPr txBox="1"/>
          <p:nvPr/>
        </p:nvSpPr>
        <p:spPr>
          <a:xfrm>
            <a:off x="906810" y="3133952"/>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700%</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growth in PowerApps production apps </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A9E5350F-A826-4A9F-8B15-15351B6E0C76}"/>
              </a:ext>
            </a:extLst>
          </p:cNvPr>
          <p:cNvSpPr txBox="1"/>
          <p:nvPr/>
        </p:nvSpPr>
        <p:spPr>
          <a:xfrm>
            <a:off x="3858982" y="4630910"/>
            <a:ext cx="2599642" cy="1126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4 Billion</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Flow runs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11" name="Title 4">
            <a:extLst>
              <a:ext uri="{FF2B5EF4-FFF2-40B4-BE49-F238E27FC236}">
                <a16:creationId xmlns:a16="http://schemas.microsoft.com/office/drawing/2014/main" id="{72A76E55-5C1A-4DF2-9FDE-DC3D8330B6A0}"/>
              </a:ext>
            </a:extLst>
          </p:cNvPr>
          <p:cNvSpPr txBox="1">
            <a:spLocks/>
          </p:cNvSpPr>
          <p:nvPr/>
        </p:nvSpPr>
        <p:spPr>
          <a:xfrm>
            <a:off x="441096" y="528845"/>
            <a:ext cx="11306469" cy="403137"/>
          </a:xfrm>
          <a:prstGeom prst="rect">
            <a:avLst/>
          </a:prstGeom>
          <a:noFill/>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IN" sz="4000" b="1" i="0" u="none" strike="noStrike" kern="1200" cap="none" spc="-49" normalizeH="0" baseline="0" noProof="0" dirty="0">
                <a:ln w="3175">
                  <a:noFill/>
                </a:ln>
                <a:solidFill>
                  <a:prstClr val="white"/>
                </a:solidFill>
                <a:effectLst/>
                <a:uLnTx/>
                <a:uFillTx/>
                <a:latin typeface="Segoe UI Semibold"/>
                <a:ea typeface="+mn-ea"/>
                <a:cs typeface="Segoe UI" pitchFamily="34" charset="0"/>
              </a:rPr>
              <a:t>Power Platform Momentum</a:t>
            </a:r>
          </a:p>
        </p:txBody>
      </p:sp>
      <p:sp>
        <p:nvSpPr>
          <p:cNvPr id="19" name="TextBox 18">
            <a:extLst>
              <a:ext uri="{FF2B5EF4-FFF2-40B4-BE49-F238E27FC236}">
                <a16:creationId xmlns:a16="http://schemas.microsoft.com/office/drawing/2014/main" id="{63F2CC8E-EDB5-49A0-B280-E080CBFBB1EC}"/>
              </a:ext>
            </a:extLst>
          </p:cNvPr>
          <p:cNvSpPr txBox="1"/>
          <p:nvPr/>
        </p:nvSpPr>
        <p:spPr>
          <a:xfrm>
            <a:off x="3774635" y="1636081"/>
            <a:ext cx="320215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&gt;2.5M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a:t>
            </a:r>
            <a:r>
              <a:rPr kumimoji="0" lang="en-US" sz="1400" b="0" i="0" u="sng" strike="noStrike" kern="1200" cap="none" spc="0" normalizeH="0" baseline="0" noProof="0" dirty="0">
                <a:ln>
                  <a:noFill/>
                </a:ln>
                <a:solidFill>
                  <a:prstClr val="white"/>
                </a:solidFill>
                <a:effectLst/>
                <a:uLnTx/>
                <a:uFillTx/>
                <a:latin typeface="Segoe UI Semibold"/>
                <a:ea typeface="+mn-ea"/>
                <a:cs typeface="+mn-cs"/>
              </a:rPr>
              <a:t>Developers</a:t>
            </a: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 on the Power Platform</a:t>
            </a:r>
          </a:p>
        </p:txBody>
      </p:sp>
      <p:sp>
        <p:nvSpPr>
          <p:cNvPr id="20" name="TextBox 19">
            <a:extLst>
              <a:ext uri="{FF2B5EF4-FFF2-40B4-BE49-F238E27FC236}">
                <a16:creationId xmlns:a16="http://schemas.microsoft.com/office/drawing/2014/main" id="{6A5B3236-E96C-4F52-8D42-8709B182F5E6}"/>
              </a:ext>
            </a:extLst>
          </p:cNvPr>
          <p:cNvSpPr txBox="1"/>
          <p:nvPr/>
        </p:nvSpPr>
        <p:spPr>
          <a:xfrm>
            <a:off x="3826927" y="3120075"/>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200k</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Customers on the Power Platform</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70F4F8B4-3B81-47F5-AB44-44BDFA4C9F9D}"/>
              </a:ext>
            </a:extLst>
          </p:cNvPr>
          <p:cNvPicPr>
            <a:picLocks noChangeAspect="1"/>
          </p:cNvPicPr>
          <p:nvPr/>
        </p:nvPicPr>
        <p:blipFill>
          <a:blip r:embed="rId3"/>
          <a:stretch>
            <a:fillRect/>
          </a:stretch>
        </p:blipFill>
        <p:spPr>
          <a:xfrm>
            <a:off x="8062397" y="730413"/>
            <a:ext cx="4003246" cy="5151182"/>
          </a:xfrm>
          <a:prstGeom prst="rect">
            <a:avLst/>
          </a:prstGeom>
        </p:spPr>
      </p:pic>
      <p:sp>
        <p:nvSpPr>
          <p:cNvPr id="4" name="TextBox 3">
            <a:extLst>
              <a:ext uri="{FF2B5EF4-FFF2-40B4-BE49-F238E27FC236}">
                <a16:creationId xmlns:a16="http://schemas.microsoft.com/office/drawing/2014/main" id="{02008BD1-05E1-4702-B8FD-D618F570C178}"/>
              </a:ext>
            </a:extLst>
          </p:cNvPr>
          <p:cNvSpPr txBox="1"/>
          <p:nvPr/>
        </p:nvSpPr>
        <p:spPr>
          <a:xfrm>
            <a:off x="8062397" y="5990786"/>
            <a:ext cx="4003246" cy="66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a:ea typeface="+mn-ea"/>
                <a:cs typeface="+mn-cs"/>
                <a:hlinkClick r:id="rId4"/>
              </a:rPr>
              <a:t>https://powerapps.microsoft.com/en-us/customer-stories/</a:t>
            </a: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59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2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2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161731b3c2bb213216454c271ed3e82&quot;,&quot;LanguageCode&quot;:&quot;en-US&quot;,&quot;SlideGuids&quot;:[&quot;e6a31776-0142-4d2e-a1a1-aad27613cb68&quot;,&quot;8ff272ac-72e7-434e-a6f8-35435cfba587&quot;,&quot;5fc4e3a9-acf4-4e48-8823-3b7d6fae97c8&quot;,&quot;accb4933-7877-474e-b2bc-0eae54e1f2bc&quot;,&quot;3208e364-bf36-489b-b2e4-5a60af4012fc&quot;,&quot;d6c04f97-c3c6-472f-ae59-f25bf54de41e&quot;,&quot;bfaff814-0357-48ca-ad24-821cb473f1fb&quot;,&quot;979b9d87-5a56-4c0c-8dd6-da1deed3690d&quot;,&quot;e3bd8e10-584c-4cbb-9868-a3da207b3a26&quot;,&quot;239004ba-8c27-4702-b7b4-5d2c33301576&quot;,&quot;8d757896-0145-4335-9f02-1e5a88670bf5&quot;,&quot;2d15781c-67dc-4f5c-93b1-da04d57a672e&quot;,&quot;3b8523cb-d6ef-44ce-a99a-2b7d0d8a5057&quot;,&quot;f1fc0511-c69d-4ce5-8e72-1d22ce4182f7&quot;,&quot;ccc430c4-bd93-4e2a-847c-c0933399b866&quot;,&quot;20ba3eb3-bc16-4407-bb51-14b38acfe012&quot;,&quot;0a1e68ef-b3db-4d1c-818a-19e29eb52823&quot;,&quot;52336d94-99e8-49ef-a371-49298c589ce8&quot;,&quot;d439e8e8-1192-4d28-a042-5bd906c6d53f&quot;,&quot;081ca04d-9b14-46e6-ad5b-6282b212ddc7&quot;,&quot;a9beef3a-a28b-437a-bbd4-b26de296ade5&quot;,&quot;d11348ee-c2b1-4306-9630-5b2ab72c71fc&quot;,&quot;7af65940-7fea-4e7c-85cf-3dddd40e6bb4&quot;,&quot;7d641a82-a573-4e39-9b61-df5bc0250982&quot;,&quot;bfb8780a-d9d3-4fe6-aea9-084a0c277534&quot;,&quot;bc18aef9-81a7-49f5-865b-873386137004&quot;,&quot;82f3a600-0da7-46ed-9eb5-76d6e4c49fd7&quot;,&quot;61ac49c9-f57c-4fe9-af54-4c534f67f1c9&quot;,&quot;f121927e-d9ae-4eb5-b29b-09a59cdf6ed8&quot;,&quot;a3c09e91-caea-4e32-b070-641dc55b4dd0&quot;,&quot;abecb58e-9ce0-486a-b9a0-6903dd73fd07&quot;,&quot;9f2b6e2f-9bac-4cbe-8fb7-84c2540ec376&quot;,&quot;6647b22a-5cdd-4f52-818b-64331cd617ad&quot;,&quot;b5fef87b-cb93-40e9-ab3c-f27def4ef80b&quot;,&quot;1213ce44-945b-4bcc-a420-4edc0ca48240&quot;,&quot;fc1a06a5-0ccd-4ab6-9c32-1df3f4c84ceb&quot;,&quot;d66c7ed8-cb56-410a-bd25-eebca0ff10f6&quot;,&quot;43b3f735-f582-44c9-b918-3bbb5c30c205&quot;,&quot;4212fc65-3bb6-456f-b494-bcbeb773c83e&quot;,&quot;8391cc20-4174-4364-be24-d72f12faf52c&quot;,&quot;170cc7a9-da7d-4a34-9538-58ac300fb4eb&quot;,&quot;3230098b-d28d-40f9-9a99-085c0bed5751&quot;,&quot;36167110-b2c4-4e71-9ffa-bff995fb82e2&quot;,&quot;9a11ae02-de17-4d57-8dfc-c7a20eb407ef&quot;,&quot;d50347ed-50fc-4bc2-8090-cfc816914531&quot;,&quot;8bc4779e-1b89-4e45-8a85-970cf38f1a6d&quot;,&quot;fff5534a-b32e-49cc-b1c0-106800fe0ec3&quot;,&quot;47bda0a6-f5b4-4c67-837f-b27fd5929e6e&quot;,&quot;932b55da-27cf-4f79-a3ba-1b3c312d524a&quot;,&quot;e00492a6-bfe9-4c80-9e30-ff5173bfd715&quot;,&quot;facc5b8a-358e-4c22-b259-c82c5c2d26de&quot;,&quot;71398418-5a56-4a43-8c04-7306d02f41cb&quot;,&quot;dd9627ca-1336-4b3e-b929-b0530adefc8b&quot;,&quot;69f0ed3a-55d3-4c5b-925e-86d16f20ed24&quot;,&quot;aa458c41-9221-4ac0-8f43-416ca01cb544&quot;,&quot;735a88e4-d4ee-4a1e-86c3-703fb21ccde0&quot;,&quot;2f1a842a-561c-4d15-8408-ad9410e72e59&quot;,&quot;ce814c6a-8ff3-4c70-902a-90bae73665bb&quot;,&quot;6f2eb04f-5051-4c04-85b8-f50dcf7e6878&quot;,&quot;7bfebe1f-44ca-43d0-8b8c-0f55b7123470&quot;,&quot;480da5f9-083f-40ba-841e-99d5691dc331&quot;,&quot;7741adb4-95fe-4df5-a08e-b0c092c1300d&quot;,&quot;83e4fdc6-b699-4c10-9656-8aa9e8fe969a&quot;,&quot;3cfd195c-0971-4a54-9c11-a829d87999e1&quot;],&quot;TimeStamp&quot;:&quot;2019-08-27T15:39:12.9311386+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aff814-0357-48ca-ad24-821cb473f1fb&quot;,&quot;TimeStamp&quot;:&quot;2019-08-27T15:39:12.922153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ppt/theme/theme2.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2135</TotalTime>
  <Words>4615</Words>
  <Application>Microsoft Office PowerPoint</Application>
  <PresentationFormat>Widescreen</PresentationFormat>
  <Paragraphs>573</Paragraphs>
  <Slides>41</Slides>
  <Notes>21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41</vt:i4>
      </vt:variant>
    </vt:vector>
  </HeadingPairs>
  <TitlesOfParts>
    <vt:vector size="59" baseType="lpstr">
      <vt:lpstr>&amp;quot</vt:lpstr>
      <vt:lpstr>Agency FB</vt:lpstr>
      <vt:lpstr>Arial</vt:lpstr>
      <vt:lpstr>Calibri</vt:lpstr>
      <vt:lpstr>Calibri Light</vt:lpstr>
      <vt:lpstr>Consolas</vt:lpstr>
      <vt:lpstr>Franklin Gothic Book</vt:lpstr>
      <vt:lpstr>Last Ninja</vt:lpstr>
      <vt:lpstr>Raleway</vt:lpstr>
      <vt:lpstr>Segoe UI</vt:lpstr>
      <vt:lpstr>Segoe UI Light</vt:lpstr>
      <vt:lpstr>SEGOE UI REGULAR</vt:lpstr>
      <vt:lpstr>Segoe UI Semibold</vt:lpstr>
      <vt:lpstr>Segoe UI Semilight</vt:lpstr>
      <vt:lpstr>SegoeUI</vt:lpstr>
      <vt:lpstr>Wingdings</vt:lpstr>
      <vt:lpstr>3_WHITE TEMPLATE</vt:lpstr>
      <vt:lpstr>5_Office Theme</vt:lpstr>
      <vt:lpstr>Providing Immediate Business Value with the Power Platform –   Power Platform – Hack@Speed</vt:lpstr>
      <vt:lpstr>Agenda</vt:lpstr>
      <vt:lpstr>PowerPoint Presentation</vt:lpstr>
      <vt:lpstr>PowerPoint Presentation</vt:lpstr>
      <vt:lpstr>PowerPoint Presentation</vt:lpstr>
      <vt:lpstr>PowerPoint Presentation</vt:lpstr>
      <vt:lpstr>PowerPoint Presentation</vt:lpstr>
      <vt:lpstr>Transforming a business can be challenging</vt:lpstr>
      <vt:lpstr>PowerPoint Presentation</vt:lpstr>
      <vt:lpstr>Digital Feedback Loop</vt:lpstr>
      <vt:lpstr>Digital Feedback Loop</vt:lpstr>
      <vt:lpstr>PowerPoint Presentation</vt:lpstr>
      <vt:lpstr>PowerPoint Presentation</vt:lpstr>
      <vt:lpstr>The Power Platform &amp; Dynamics 365</vt:lpstr>
      <vt:lpstr>Power Apps: a low-code approach to building apps</vt:lpstr>
      <vt:lpstr>Power Automate: a low-code approach to automation</vt:lpstr>
      <vt:lpstr>Power BI: Experience your data with Power BI</vt:lpstr>
      <vt:lpstr>Common Data Service (CDS): low code backend &amp; database</vt:lpstr>
      <vt:lpstr>PowerPoint Presentation</vt:lpstr>
      <vt:lpstr>Where does AI Fit In?</vt:lpstr>
      <vt:lpstr>Fact : </vt:lpstr>
      <vt:lpstr>Fact : </vt:lpstr>
      <vt:lpstr>Fact : </vt:lpstr>
      <vt:lpstr>AI Builder: low code AI for apps and processes</vt:lpstr>
      <vt:lpstr>Getting Started</vt:lpstr>
      <vt:lpstr>PowerPoint Presentation</vt:lpstr>
      <vt:lpstr>PowerPoint Presentation</vt:lpstr>
      <vt:lpstr>PowerPoint Presentation</vt:lpstr>
      <vt:lpstr>PowerPoint Presentation</vt:lpstr>
      <vt:lpstr>PowerPoint Presentation</vt:lpstr>
      <vt:lpstr>Lab Structure (It’s the same for all data sets)</vt:lpstr>
      <vt:lpstr>Ways to Hack</vt:lpstr>
      <vt:lpstr>Ways to hack</vt:lpstr>
      <vt:lpstr>Use Cases</vt:lpstr>
      <vt:lpstr>JUDGING CRITERIA</vt:lpstr>
      <vt:lpstr>Demo Business Case:</vt:lpstr>
      <vt:lpstr>PowerPoint Presentation</vt:lpstr>
      <vt:lpstr>PowerPoint Presentation</vt:lpstr>
      <vt:lpstr>Lets Hack!</vt:lpstr>
      <vt:lpstr>FEEDBACK PLEASE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Potential Agenda</dc:title>
  <dc:creator>Chris Huntingford</dc:creator>
  <cp:lastModifiedBy>Chris Huntingford (POWER PLATFORM)</cp:lastModifiedBy>
  <cp:revision>34</cp:revision>
  <dcterms:created xsi:type="dcterms:W3CDTF">2019-09-16T07:08:05Z</dcterms:created>
  <dcterms:modified xsi:type="dcterms:W3CDTF">2020-01-10T18:38:27Z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chhuntin@microsoft.com</vt:lpwstr>
  </property>
  <property fmtid="{D5CDD505-2E9C-101B-9397-08002B2CF9AE}" pid="5" name="MSIP_Label_f42aa342-8706-4288-bd11-ebb85995028c_SetDate">
    <vt:lpwstr>2019-09-16T07:09:46.4924928Z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5503a134-3685-4e2f-833f-5d1d4c2f9f99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